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0" r:id="rId2"/>
    <p:sldId id="256" r:id="rId3"/>
    <p:sldId id="259" r:id="rId4"/>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0" d="100"/>
          <a:sy n="80" d="100"/>
        </p:scale>
        <p:origin x="-222" y="-3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071C91-ADE8-4769-A5CA-3042653D2E5B}" type="doc">
      <dgm:prSet loTypeId="urn:microsoft.com/office/officeart/2005/8/layout/process1" loCatId="process" qsTypeId="urn:microsoft.com/office/officeart/2005/8/quickstyle/simple1" qsCatId="simple" csTypeId="urn:microsoft.com/office/officeart/2005/8/colors/accent1_2" csCatId="accent1" phldr="1"/>
      <dgm:spPr/>
    </dgm:pt>
    <dgm:pt modelId="{61FC1C28-7820-427F-AB37-3B18BD7F0D9A}">
      <dgm:prSet phldrT="[טקסט]"/>
      <dgm:spPr/>
      <dgm:t>
        <a:bodyPr/>
        <a:lstStyle/>
        <a:p>
          <a:pPr rtl="1"/>
          <a:r>
            <a:rPr lang="he-IL" dirty="0" smtClean="0"/>
            <a:t>יש סימנים?</a:t>
          </a:r>
          <a:endParaRPr lang="he-IL" dirty="0"/>
        </a:p>
      </dgm:t>
    </dgm:pt>
    <dgm:pt modelId="{94C59BCB-0ECB-4111-8CBE-15BDD5EA422B}" type="parTrans" cxnId="{88CC1601-39E9-4024-A154-23796D8A96CF}">
      <dgm:prSet/>
      <dgm:spPr/>
      <dgm:t>
        <a:bodyPr/>
        <a:lstStyle/>
        <a:p>
          <a:pPr rtl="1"/>
          <a:endParaRPr lang="he-IL"/>
        </a:p>
      </dgm:t>
    </dgm:pt>
    <dgm:pt modelId="{3EFCF8AF-3153-4894-B3B3-F32CEF02B88B}" type="sibTrans" cxnId="{88CC1601-39E9-4024-A154-23796D8A96CF}">
      <dgm:prSet/>
      <dgm:spPr/>
      <dgm:t>
        <a:bodyPr/>
        <a:lstStyle/>
        <a:p>
          <a:pPr rtl="1"/>
          <a:endParaRPr lang="he-IL"/>
        </a:p>
      </dgm:t>
    </dgm:pt>
    <dgm:pt modelId="{2ED2047F-7C02-497B-B2D6-75E7BBE477FC}">
      <dgm:prSet phldrT="[טקסט]"/>
      <dgm:spPr/>
      <dgm:t>
        <a:bodyPr/>
        <a:lstStyle/>
        <a:p>
          <a:pPr rtl="1"/>
          <a:r>
            <a:rPr lang="he-IL" dirty="0" smtClean="0"/>
            <a:t>כיצד להחזיר את האבדה לבעליה</a:t>
          </a:r>
          <a:endParaRPr lang="he-IL" dirty="0"/>
        </a:p>
      </dgm:t>
    </dgm:pt>
    <dgm:pt modelId="{625D9D75-43F7-4B7F-A63A-0BA9B060B318}" type="parTrans" cxnId="{D97CB0C9-8399-4789-B2BD-40061BB3CA47}">
      <dgm:prSet/>
      <dgm:spPr/>
      <dgm:t>
        <a:bodyPr/>
        <a:lstStyle/>
        <a:p>
          <a:pPr rtl="1"/>
          <a:endParaRPr lang="he-IL"/>
        </a:p>
      </dgm:t>
    </dgm:pt>
    <dgm:pt modelId="{692714C3-839A-4A7C-93F0-A2645B54CC08}" type="sibTrans" cxnId="{D97CB0C9-8399-4789-B2BD-40061BB3CA47}">
      <dgm:prSet/>
      <dgm:spPr/>
      <dgm:t>
        <a:bodyPr/>
        <a:lstStyle/>
        <a:p>
          <a:pPr rtl="1"/>
          <a:endParaRPr lang="he-IL"/>
        </a:p>
      </dgm:t>
    </dgm:pt>
    <dgm:pt modelId="{924E8CF3-0C78-4EB9-9C88-A34E12FE7BA6}">
      <dgm:prSet phldrT="[טקסט]"/>
      <dgm:spPr/>
      <dgm:t>
        <a:bodyPr/>
        <a:lstStyle/>
        <a:p>
          <a:pPr rtl="1"/>
          <a:r>
            <a:rPr lang="he-IL" dirty="0" smtClean="0"/>
            <a:t> עזרה לזולת</a:t>
          </a:r>
          <a:endParaRPr lang="he-IL" dirty="0"/>
        </a:p>
      </dgm:t>
    </dgm:pt>
    <dgm:pt modelId="{B754D3F3-D892-4AF5-8193-FF555ED73C95}" type="parTrans" cxnId="{225E2666-1661-4CDE-9AD5-945E2F13647B}">
      <dgm:prSet/>
      <dgm:spPr/>
      <dgm:t>
        <a:bodyPr/>
        <a:lstStyle/>
        <a:p>
          <a:pPr rtl="1"/>
          <a:endParaRPr lang="he-IL"/>
        </a:p>
      </dgm:t>
    </dgm:pt>
    <dgm:pt modelId="{E4147B27-FD9B-4E9A-9F1A-890C75EE8524}" type="sibTrans" cxnId="{225E2666-1661-4CDE-9AD5-945E2F13647B}">
      <dgm:prSet/>
      <dgm:spPr/>
      <dgm:t>
        <a:bodyPr/>
        <a:lstStyle/>
        <a:p>
          <a:pPr rtl="1"/>
          <a:endParaRPr lang="he-IL"/>
        </a:p>
      </dgm:t>
    </dgm:pt>
    <dgm:pt modelId="{250B2D1C-DA7B-4396-844D-43058FD7BBDF}" type="pres">
      <dgm:prSet presAssocID="{37071C91-ADE8-4769-A5CA-3042653D2E5B}" presName="Name0" presStyleCnt="0">
        <dgm:presLayoutVars>
          <dgm:dir/>
          <dgm:resizeHandles val="exact"/>
        </dgm:presLayoutVars>
      </dgm:prSet>
      <dgm:spPr/>
    </dgm:pt>
    <dgm:pt modelId="{35E3DFD5-DAAF-4D14-A52E-EFFBDA8F5FCE}" type="pres">
      <dgm:prSet presAssocID="{61FC1C28-7820-427F-AB37-3B18BD7F0D9A}" presName="node" presStyleLbl="node1" presStyleIdx="0" presStyleCnt="3" custScaleY="395118" custLinFactNeighborX="-1578" custLinFactNeighborY="3163">
        <dgm:presLayoutVars>
          <dgm:bulletEnabled val="1"/>
        </dgm:presLayoutVars>
      </dgm:prSet>
      <dgm:spPr/>
      <dgm:t>
        <a:bodyPr/>
        <a:lstStyle/>
        <a:p>
          <a:pPr rtl="1"/>
          <a:endParaRPr lang="he-IL"/>
        </a:p>
      </dgm:t>
    </dgm:pt>
    <dgm:pt modelId="{DD14A5C2-C85B-4D8C-9750-FF6B0DC10B33}" type="pres">
      <dgm:prSet presAssocID="{3EFCF8AF-3153-4894-B3B3-F32CEF02B88B}" presName="sibTrans" presStyleLbl="sibTrans2D1" presStyleIdx="0" presStyleCnt="2" custAng="10800000" custScaleX="188703"/>
      <dgm:spPr/>
      <dgm:t>
        <a:bodyPr/>
        <a:lstStyle/>
        <a:p>
          <a:pPr rtl="1"/>
          <a:endParaRPr lang="he-IL"/>
        </a:p>
      </dgm:t>
    </dgm:pt>
    <dgm:pt modelId="{D6901EF3-74BE-45C9-A58C-21C7BC1B29AE}" type="pres">
      <dgm:prSet presAssocID="{3EFCF8AF-3153-4894-B3B3-F32CEF02B88B}" presName="connectorText" presStyleLbl="sibTrans2D1" presStyleIdx="0" presStyleCnt="2"/>
      <dgm:spPr/>
      <dgm:t>
        <a:bodyPr/>
        <a:lstStyle/>
        <a:p>
          <a:pPr rtl="1"/>
          <a:endParaRPr lang="he-IL"/>
        </a:p>
      </dgm:t>
    </dgm:pt>
    <dgm:pt modelId="{C9580F1A-E217-4BA5-AFFF-B4815C463E07}" type="pres">
      <dgm:prSet presAssocID="{2ED2047F-7C02-497B-B2D6-75E7BBE477FC}" presName="node" presStyleLbl="node1" presStyleIdx="1" presStyleCnt="3" custScaleY="393631" custLinFactNeighborX="3240" custLinFactNeighborY="2420">
        <dgm:presLayoutVars>
          <dgm:bulletEnabled val="1"/>
        </dgm:presLayoutVars>
      </dgm:prSet>
      <dgm:spPr/>
      <dgm:t>
        <a:bodyPr/>
        <a:lstStyle/>
        <a:p>
          <a:pPr rtl="1"/>
          <a:endParaRPr lang="he-IL"/>
        </a:p>
      </dgm:t>
    </dgm:pt>
    <dgm:pt modelId="{5CCE6EF5-B44F-41DD-891C-7CC7321CA259}" type="pres">
      <dgm:prSet presAssocID="{692714C3-839A-4A7C-93F0-A2645B54CC08}" presName="sibTrans" presStyleLbl="sibTrans2D1" presStyleIdx="1" presStyleCnt="2" custAng="10800000" custScaleX="215090"/>
      <dgm:spPr/>
      <dgm:t>
        <a:bodyPr/>
        <a:lstStyle/>
        <a:p>
          <a:pPr rtl="1"/>
          <a:endParaRPr lang="he-IL"/>
        </a:p>
      </dgm:t>
    </dgm:pt>
    <dgm:pt modelId="{2DC51E04-C731-44ED-B566-88543D72B3E0}" type="pres">
      <dgm:prSet presAssocID="{692714C3-839A-4A7C-93F0-A2645B54CC08}" presName="connectorText" presStyleLbl="sibTrans2D1" presStyleIdx="1" presStyleCnt="2"/>
      <dgm:spPr/>
      <dgm:t>
        <a:bodyPr/>
        <a:lstStyle/>
        <a:p>
          <a:pPr rtl="1"/>
          <a:endParaRPr lang="he-IL"/>
        </a:p>
      </dgm:t>
    </dgm:pt>
    <dgm:pt modelId="{D8BD3C4D-49ED-47E5-9DB3-5EF66F4CB895}" type="pres">
      <dgm:prSet presAssocID="{924E8CF3-0C78-4EB9-9C88-A34E12FE7BA6}" presName="node" presStyleLbl="node1" presStyleIdx="2" presStyleCnt="3" custScaleY="393631" custLinFactNeighborX="-17854" custLinFactNeighborY="2420">
        <dgm:presLayoutVars>
          <dgm:bulletEnabled val="1"/>
        </dgm:presLayoutVars>
      </dgm:prSet>
      <dgm:spPr/>
      <dgm:t>
        <a:bodyPr/>
        <a:lstStyle/>
        <a:p>
          <a:pPr rtl="1"/>
          <a:endParaRPr lang="he-IL"/>
        </a:p>
      </dgm:t>
    </dgm:pt>
  </dgm:ptLst>
  <dgm:cxnLst>
    <dgm:cxn modelId="{225E2666-1661-4CDE-9AD5-945E2F13647B}" srcId="{37071C91-ADE8-4769-A5CA-3042653D2E5B}" destId="{924E8CF3-0C78-4EB9-9C88-A34E12FE7BA6}" srcOrd="2" destOrd="0" parTransId="{B754D3F3-D892-4AF5-8193-FF555ED73C95}" sibTransId="{E4147B27-FD9B-4E9A-9F1A-890C75EE8524}"/>
    <dgm:cxn modelId="{9A3DC53F-DF26-4C6A-930B-D03EC32C94E2}" type="presOf" srcId="{692714C3-839A-4A7C-93F0-A2645B54CC08}" destId="{2DC51E04-C731-44ED-B566-88543D72B3E0}" srcOrd="1" destOrd="0" presId="urn:microsoft.com/office/officeart/2005/8/layout/process1"/>
    <dgm:cxn modelId="{EAC0B7F2-5D42-48B6-96D1-E8C85EF873D6}" type="presOf" srcId="{924E8CF3-0C78-4EB9-9C88-A34E12FE7BA6}" destId="{D8BD3C4D-49ED-47E5-9DB3-5EF66F4CB895}" srcOrd="0" destOrd="0" presId="urn:microsoft.com/office/officeart/2005/8/layout/process1"/>
    <dgm:cxn modelId="{88CC1601-39E9-4024-A154-23796D8A96CF}" srcId="{37071C91-ADE8-4769-A5CA-3042653D2E5B}" destId="{61FC1C28-7820-427F-AB37-3B18BD7F0D9A}" srcOrd="0" destOrd="0" parTransId="{94C59BCB-0ECB-4111-8CBE-15BDD5EA422B}" sibTransId="{3EFCF8AF-3153-4894-B3B3-F32CEF02B88B}"/>
    <dgm:cxn modelId="{63506CB6-3754-4010-9133-F3B48E68F7C2}" type="presOf" srcId="{692714C3-839A-4A7C-93F0-A2645B54CC08}" destId="{5CCE6EF5-B44F-41DD-891C-7CC7321CA259}" srcOrd="0" destOrd="0" presId="urn:microsoft.com/office/officeart/2005/8/layout/process1"/>
    <dgm:cxn modelId="{E9059CB5-DE53-4606-BF48-A9198B5A6734}" type="presOf" srcId="{2ED2047F-7C02-497B-B2D6-75E7BBE477FC}" destId="{C9580F1A-E217-4BA5-AFFF-B4815C463E07}" srcOrd="0" destOrd="0" presId="urn:microsoft.com/office/officeart/2005/8/layout/process1"/>
    <dgm:cxn modelId="{B08FD7BA-F506-4B68-8B10-D519BB76E358}" type="presOf" srcId="{3EFCF8AF-3153-4894-B3B3-F32CEF02B88B}" destId="{D6901EF3-74BE-45C9-A58C-21C7BC1B29AE}" srcOrd="1" destOrd="0" presId="urn:microsoft.com/office/officeart/2005/8/layout/process1"/>
    <dgm:cxn modelId="{D58AA1CB-D6BB-4D14-AB7F-8201A0250F04}" type="presOf" srcId="{37071C91-ADE8-4769-A5CA-3042653D2E5B}" destId="{250B2D1C-DA7B-4396-844D-43058FD7BBDF}" srcOrd="0" destOrd="0" presId="urn:microsoft.com/office/officeart/2005/8/layout/process1"/>
    <dgm:cxn modelId="{B41B1604-0A91-48A2-B305-057E8AC1342A}" type="presOf" srcId="{61FC1C28-7820-427F-AB37-3B18BD7F0D9A}" destId="{35E3DFD5-DAAF-4D14-A52E-EFFBDA8F5FCE}" srcOrd="0" destOrd="0" presId="urn:microsoft.com/office/officeart/2005/8/layout/process1"/>
    <dgm:cxn modelId="{D97CB0C9-8399-4789-B2BD-40061BB3CA47}" srcId="{37071C91-ADE8-4769-A5CA-3042653D2E5B}" destId="{2ED2047F-7C02-497B-B2D6-75E7BBE477FC}" srcOrd="1" destOrd="0" parTransId="{625D9D75-43F7-4B7F-A63A-0BA9B060B318}" sibTransId="{692714C3-839A-4A7C-93F0-A2645B54CC08}"/>
    <dgm:cxn modelId="{2977C569-3BB5-42C8-A749-EED8C47EE1DE}" type="presOf" srcId="{3EFCF8AF-3153-4894-B3B3-F32CEF02B88B}" destId="{DD14A5C2-C85B-4D8C-9750-FF6B0DC10B33}" srcOrd="0" destOrd="0" presId="urn:microsoft.com/office/officeart/2005/8/layout/process1"/>
    <dgm:cxn modelId="{12DB7DB7-FDF2-400C-A100-A2E80DE40425}" type="presParOf" srcId="{250B2D1C-DA7B-4396-844D-43058FD7BBDF}" destId="{35E3DFD5-DAAF-4D14-A52E-EFFBDA8F5FCE}" srcOrd="0" destOrd="0" presId="urn:microsoft.com/office/officeart/2005/8/layout/process1"/>
    <dgm:cxn modelId="{24B7AE49-7C88-4204-80B9-4A9D8BA79FBA}" type="presParOf" srcId="{250B2D1C-DA7B-4396-844D-43058FD7BBDF}" destId="{DD14A5C2-C85B-4D8C-9750-FF6B0DC10B33}" srcOrd="1" destOrd="0" presId="urn:microsoft.com/office/officeart/2005/8/layout/process1"/>
    <dgm:cxn modelId="{92958ABD-6382-41E7-A856-4482185B6A47}" type="presParOf" srcId="{DD14A5C2-C85B-4D8C-9750-FF6B0DC10B33}" destId="{D6901EF3-74BE-45C9-A58C-21C7BC1B29AE}" srcOrd="0" destOrd="0" presId="urn:microsoft.com/office/officeart/2005/8/layout/process1"/>
    <dgm:cxn modelId="{A2A2D232-C397-4E75-9B0D-0E52E46F0CD5}" type="presParOf" srcId="{250B2D1C-DA7B-4396-844D-43058FD7BBDF}" destId="{C9580F1A-E217-4BA5-AFFF-B4815C463E07}" srcOrd="2" destOrd="0" presId="urn:microsoft.com/office/officeart/2005/8/layout/process1"/>
    <dgm:cxn modelId="{959F09CB-2395-4133-A73F-6339047ACBF2}" type="presParOf" srcId="{250B2D1C-DA7B-4396-844D-43058FD7BBDF}" destId="{5CCE6EF5-B44F-41DD-891C-7CC7321CA259}" srcOrd="3" destOrd="0" presId="urn:microsoft.com/office/officeart/2005/8/layout/process1"/>
    <dgm:cxn modelId="{65B30A25-A9D3-4EE6-8F56-C8A95D830DDE}" type="presParOf" srcId="{5CCE6EF5-B44F-41DD-891C-7CC7321CA259}" destId="{2DC51E04-C731-44ED-B566-88543D72B3E0}" srcOrd="0" destOrd="0" presId="urn:microsoft.com/office/officeart/2005/8/layout/process1"/>
    <dgm:cxn modelId="{85B083E0-8BAE-4B4F-9628-F8BA507837FC}" type="presParOf" srcId="{250B2D1C-DA7B-4396-844D-43058FD7BBDF}" destId="{D8BD3C4D-49ED-47E5-9DB3-5EF66F4CB895}"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071C91-ADE8-4769-A5CA-3042653D2E5B}" type="doc">
      <dgm:prSet loTypeId="urn:microsoft.com/office/officeart/2005/8/layout/process1" loCatId="process" qsTypeId="urn:microsoft.com/office/officeart/2005/8/quickstyle/simple1" qsCatId="simple" csTypeId="urn:microsoft.com/office/officeart/2005/8/colors/accent1_2" csCatId="accent1" phldr="1"/>
      <dgm:spPr/>
    </dgm:pt>
    <dgm:pt modelId="{61FC1C28-7820-427F-AB37-3B18BD7F0D9A}">
      <dgm:prSet phldrT="[טקסט]"/>
      <dgm:spPr/>
      <dgm:t>
        <a:bodyPr/>
        <a:lstStyle/>
        <a:p>
          <a:pPr rtl="1"/>
          <a:r>
            <a:rPr lang="he-IL" dirty="0" smtClean="0"/>
            <a:t>האם הבעלים התייאש?</a:t>
          </a:r>
          <a:endParaRPr lang="he-IL" dirty="0"/>
        </a:p>
      </dgm:t>
    </dgm:pt>
    <dgm:pt modelId="{94C59BCB-0ECB-4111-8CBE-15BDD5EA422B}" type="parTrans" cxnId="{88CC1601-39E9-4024-A154-23796D8A96CF}">
      <dgm:prSet/>
      <dgm:spPr/>
      <dgm:t>
        <a:bodyPr/>
        <a:lstStyle/>
        <a:p>
          <a:pPr rtl="1"/>
          <a:endParaRPr lang="he-IL"/>
        </a:p>
      </dgm:t>
    </dgm:pt>
    <dgm:pt modelId="{3EFCF8AF-3153-4894-B3B3-F32CEF02B88B}" type="sibTrans" cxnId="{88CC1601-39E9-4024-A154-23796D8A96CF}">
      <dgm:prSet/>
      <dgm:spPr/>
      <dgm:t>
        <a:bodyPr/>
        <a:lstStyle/>
        <a:p>
          <a:pPr rtl="1"/>
          <a:endParaRPr lang="he-IL"/>
        </a:p>
      </dgm:t>
    </dgm:pt>
    <dgm:pt modelId="{2ED2047F-7C02-497B-B2D6-75E7BBE477FC}">
      <dgm:prSet phldrT="[טקסט]"/>
      <dgm:spPr/>
      <dgm:t>
        <a:bodyPr/>
        <a:lstStyle/>
        <a:p>
          <a:pPr rtl="1"/>
          <a:r>
            <a:rPr lang="he-IL" dirty="0" smtClean="0"/>
            <a:t>של מי החפץ</a:t>
          </a:r>
          <a:endParaRPr lang="he-IL" dirty="0"/>
        </a:p>
      </dgm:t>
    </dgm:pt>
    <dgm:pt modelId="{625D9D75-43F7-4B7F-A63A-0BA9B060B318}" type="parTrans" cxnId="{D97CB0C9-8399-4789-B2BD-40061BB3CA47}">
      <dgm:prSet/>
      <dgm:spPr/>
      <dgm:t>
        <a:bodyPr/>
        <a:lstStyle/>
        <a:p>
          <a:pPr rtl="1"/>
          <a:endParaRPr lang="he-IL"/>
        </a:p>
      </dgm:t>
    </dgm:pt>
    <dgm:pt modelId="{692714C3-839A-4A7C-93F0-A2645B54CC08}" type="sibTrans" cxnId="{D97CB0C9-8399-4789-B2BD-40061BB3CA47}">
      <dgm:prSet/>
      <dgm:spPr/>
      <dgm:t>
        <a:bodyPr/>
        <a:lstStyle/>
        <a:p>
          <a:pPr rtl="1"/>
          <a:endParaRPr lang="he-IL"/>
        </a:p>
      </dgm:t>
    </dgm:pt>
    <dgm:pt modelId="{924E8CF3-0C78-4EB9-9C88-A34E12FE7BA6}">
      <dgm:prSet phldrT="[טקסט]"/>
      <dgm:spPr/>
      <dgm:t>
        <a:bodyPr/>
        <a:lstStyle/>
        <a:p>
          <a:pPr rtl="1"/>
          <a:r>
            <a:rPr lang="he-IL" dirty="0" smtClean="0"/>
            <a:t>קביעה קניינית </a:t>
          </a:r>
          <a:r>
            <a:rPr lang="he-IL" dirty="0" smtClean="0"/>
            <a:t>- האבדה שייכת למאבד</a:t>
          </a:r>
          <a:endParaRPr lang="he-IL" dirty="0"/>
        </a:p>
      </dgm:t>
    </dgm:pt>
    <dgm:pt modelId="{B754D3F3-D892-4AF5-8193-FF555ED73C95}" type="parTrans" cxnId="{225E2666-1661-4CDE-9AD5-945E2F13647B}">
      <dgm:prSet/>
      <dgm:spPr/>
      <dgm:t>
        <a:bodyPr/>
        <a:lstStyle/>
        <a:p>
          <a:pPr rtl="1"/>
          <a:endParaRPr lang="he-IL"/>
        </a:p>
      </dgm:t>
    </dgm:pt>
    <dgm:pt modelId="{E4147B27-FD9B-4E9A-9F1A-890C75EE8524}" type="sibTrans" cxnId="{225E2666-1661-4CDE-9AD5-945E2F13647B}">
      <dgm:prSet/>
      <dgm:spPr/>
      <dgm:t>
        <a:bodyPr/>
        <a:lstStyle/>
        <a:p>
          <a:pPr rtl="1"/>
          <a:endParaRPr lang="he-IL"/>
        </a:p>
      </dgm:t>
    </dgm:pt>
    <dgm:pt modelId="{250B2D1C-DA7B-4396-844D-43058FD7BBDF}" type="pres">
      <dgm:prSet presAssocID="{37071C91-ADE8-4769-A5CA-3042653D2E5B}" presName="Name0" presStyleCnt="0">
        <dgm:presLayoutVars>
          <dgm:dir/>
          <dgm:resizeHandles val="exact"/>
        </dgm:presLayoutVars>
      </dgm:prSet>
      <dgm:spPr/>
    </dgm:pt>
    <dgm:pt modelId="{35E3DFD5-DAAF-4D14-A52E-EFFBDA8F5FCE}" type="pres">
      <dgm:prSet presAssocID="{61FC1C28-7820-427F-AB37-3B18BD7F0D9A}" presName="node" presStyleLbl="node1" presStyleIdx="0" presStyleCnt="3" custScaleY="395118" custLinFactNeighborX="-1578" custLinFactNeighborY="3163">
        <dgm:presLayoutVars>
          <dgm:bulletEnabled val="1"/>
        </dgm:presLayoutVars>
      </dgm:prSet>
      <dgm:spPr/>
      <dgm:t>
        <a:bodyPr/>
        <a:lstStyle/>
        <a:p>
          <a:pPr rtl="1"/>
          <a:endParaRPr lang="he-IL"/>
        </a:p>
      </dgm:t>
    </dgm:pt>
    <dgm:pt modelId="{DD14A5C2-C85B-4D8C-9750-FF6B0DC10B33}" type="pres">
      <dgm:prSet presAssocID="{3EFCF8AF-3153-4894-B3B3-F32CEF02B88B}" presName="sibTrans" presStyleLbl="sibTrans2D1" presStyleIdx="0" presStyleCnt="2" custAng="10800000" custScaleX="188703"/>
      <dgm:spPr/>
      <dgm:t>
        <a:bodyPr/>
        <a:lstStyle/>
        <a:p>
          <a:pPr rtl="1"/>
          <a:endParaRPr lang="he-IL"/>
        </a:p>
      </dgm:t>
    </dgm:pt>
    <dgm:pt modelId="{D6901EF3-74BE-45C9-A58C-21C7BC1B29AE}" type="pres">
      <dgm:prSet presAssocID="{3EFCF8AF-3153-4894-B3B3-F32CEF02B88B}" presName="connectorText" presStyleLbl="sibTrans2D1" presStyleIdx="0" presStyleCnt="2"/>
      <dgm:spPr/>
      <dgm:t>
        <a:bodyPr/>
        <a:lstStyle/>
        <a:p>
          <a:pPr rtl="1"/>
          <a:endParaRPr lang="he-IL"/>
        </a:p>
      </dgm:t>
    </dgm:pt>
    <dgm:pt modelId="{C9580F1A-E217-4BA5-AFFF-B4815C463E07}" type="pres">
      <dgm:prSet presAssocID="{2ED2047F-7C02-497B-B2D6-75E7BBE477FC}" presName="node" presStyleLbl="node1" presStyleIdx="1" presStyleCnt="3" custScaleY="393631" custLinFactNeighborX="3240" custLinFactNeighborY="2420">
        <dgm:presLayoutVars>
          <dgm:bulletEnabled val="1"/>
        </dgm:presLayoutVars>
      </dgm:prSet>
      <dgm:spPr/>
      <dgm:t>
        <a:bodyPr/>
        <a:lstStyle/>
        <a:p>
          <a:pPr rtl="1"/>
          <a:endParaRPr lang="he-IL"/>
        </a:p>
      </dgm:t>
    </dgm:pt>
    <dgm:pt modelId="{5CCE6EF5-B44F-41DD-891C-7CC7321CA259}" type="pres">
      <dgm:prSet presAssocID="{692714C3-839A-4A7C-93F0-A2645B54CC08}" presName="sibTrans" presStyleLbl="sibTrans2D1" presStyleIdx="1" presStyleCnt="2" custAng="10800000" custScaleX="215090"/>
      <dgm:spPr/>
      <dgm:t>
        <a:bodyPr/>
        <a:lstStyle/>
        <a:p>
          <a:pPr rtl="1"/>
          <a:endParaRPr lang="he-IL"/>
        </a:p>
      </dgm:t>
    </dgm:pt>
    <dgm:pt modelId="{2DC51E04-C731-44ED-B566-88543D72B3E0}" type="pres">
      <dgm:prSet presAssocID="{692714C3-839A-4A7C-93F0-A2645B54CC08}" presName="connectorText" presStyleLbl="sibTrans2D1" presStyleIdx="1" presStyleCnt="2"/>
      <dgm:spPr/>
      <dgm:t>
        <a:bodyPr/>
        <a:lstStyle/>
        <a:p>
          <a:pPr rtl="1"/>
          <a:endParaRPr lang="he-IL"/>
        </a:p>
      </dgm:t>
    </dgm:pt>
    <dgm:pt modelId="{D8BD3C4D-49ED-47E5-9DB3-5EF66F4CB895}" type="pres">
      <dgm:prSet presAssocID="{924E8CF3-0C78-4EB9-9C88-A34E12FE7BA6}" presName="node" presStyleLbl="node1" presStyleIdx="2" presStyleCnt="3" custScaleY="393631" custLinFactNeighborX="-17854" custLinFactNeighborY="2420">
        <dgm:presLayoutVars>
          <dgm:bulletEnabled val="1"/>
        </dgm:presLayoutVars>
      </dgm:prSet>
      <dgm:spPr/>
      <dgm:t>
        <a:bodyPr/>
        <a:lstStyle/>
        <a:p>
          <a:pPr rtl="1"/>
          <a:endParaRPr lang="he-IL"/>
        </a:p>
      </dgm:t>
    </dgm:pt>
  </dgm:ptLst>
  <dgm:cxnLst>
    <dgm:cxn modelId="{225E2666-1661-4CDE-9AD5-945E2F13647B}" srcId="{37071C91-ADE8-4769-A5CA-3042653D2E5B}" destId="{924E8CF3-0C78-4EB9-9C88-A34E12FE7BA6}" srcOrd="2" destOrd="0" parTransId="{B754D3F3-D892-4AF5-8193-FF555ED73C95}" sibTransId="{E4147B27-FD9B-4E9A-9F1A-890C75EE8524}"/>
    <dgm:cxn modelId="{E93CA3B5-49D1-4665-8266-BEF7FD3A4DDB}" type="presOf" srcId="{692714C3-839A-4A7C-93F0-A2645B54CC08}" destId="{5CCE6EF5-B44F-41DD-891C-7CC7321CA259}" srcOrd="0" destOrd="0" presId="urn:microsoft.com/office/officeart/2005/8/layout/process1"/>
    <dgm:cxn modelId="{785B56F3-A767-4620-AAC3-3DA9BD3A474D}" type="presOf" srcId="{37071C91-ADE8-4769-A5CA-3042653D2E5B}" destId="{250B2D1C-DA7B-4396-844D-43058FD7BBDF}" srcOrd="0" destOrd="0" presId="urn:microsoft.com/office/officeart/2005/8/layout/process1"/>
    <dgm:cxn modelId="{FBB1BBFF-EEAF-4ED8-9871-5AC22CDE1C68}" type="presOf" srcId="{924E8CF3-0C78-4EB9-9C88-A34E12FE7BA6}" destId="{D8BD3C4D-49ED-47E5-9DB3-5EF66F4CB895}" srcOrd="0" destOrd="0" presId="urn:microsoft.com/office/officeart/2005/8/layout/process1"/>
    <dgm:cxn modelId="{88CC1601-39E9-4024-A154-23796D8A96CF}" srcId="{37071C91-ADE8-4769-A5CA-3042653D2E5B}" destId="{61FC1C28-7820-427F-AB37-3B18BD7F0D9A}" srcOrd="0" destOrd="0" parTransId="{94C59BCB-0ECB-4111-8CBE-15BDD5EA422B}" sibTransId="{3EFCF8AF-3153-4894-B3B3-F32CEF02B88B}"/>
    <dgm:cxn modelId="{D93C0D6C-C413-48EC-8816-2507E33B48E4}" type="presOf" srcId="{692714C3-839A-4A7C-93F0-A2645B54CC08}" destId="{2DC51E04-C731-44ED-B566-88543D72B3E0}" srcOrd="1" destOrd="0" presId="urn:microsoft.com/office/officeart/2005/8/layout/process1"/>
    <dgm:cxn modelId="{4ABCD032-26C3-4348-A0B2-2C92A36DB115}" type="presOf" srcId="{61FC1C28-7820-427F-AB37-3B18BD7F0D9A}" destId="{35E3DFD5-DAAF-4D14-A52E-EFFBDA8F5FCE}" srcOrd="0" destOrd="0" presId="urn:microsoft.com/office/officeart/2005/8/layout/process1"/>
    <dgm:cxn modelId="{244763F9-6BB1-47E2-ADEB-D0FCE6B8390F}" type="presOf" srcId="{3EFCF8AF-3153-4894-B3B3-F32CEF02B88B}" destId="{DD14A5C2-C85B-4D8C-9750-FF6B0DC10B33}" srcOrd="0" destOrd="0" presId="urn:microsoft.com/office/officeart/2005/8/layout/process1"/>
    <dgm:cxn modelId="{3623141B-71CF-4070-8351-2B02F0C632CA}" type="presOf" srcId="{3EFCF8AF-3153-4894-B3B3-F32CEF02B88B}" destId="{D6901EF3-74BE-45C9-A58C-21C7BC1B29AE}" srcOrd="1" destOrd="0" presId="urn:microsoft.com/office/officeart/2005/8/layout/process1"/>
    <dgm:cxn modelId="{4AD3CC14-84B4-4662-9B4B-249E4CEB9305}" type="presOf" srcId="{2ED2047F-7C02-497B-B2D6-75E7BBE477FC}" destId="{C9580F1A-E217-4BA5-AFFF-B4815C463E07}" srcOrd="0" destOrd="0" presId="urn:microsoft.com/office/officeart/2005/8/layout/process1"/>
    <dgm:cxn modelId="{D97CB0C9-8399-4789-B2BD-40061BB3CA47}" srcId="{37071C91-ADE8-4769-A5CA-3042653D2E5B}" destId="{2ED2047F-7C02-497B-B2D6-75E7BBE477FC}" srcOrd="1" destOrd="0" parTransId="{625D9D75-43F7-4B7F-A63A-0BA9B060B318}" sibTransId="{692714C3-839A-4A7C-93F0-A2645B54CC08}"/>
    <dgm:cxn modelId="{8177662B-5042-4ED4-AC9F-B319BCDD749E}" type="presParOf" srcId="{250B2D1C-DA7B-4396-844D-43058FD7BBDF}" destId="{35E3DFD5-DAAF-4D14-A52E-EFFBDA8F5FCE}" srcOrd="0" destOrd="0" presId="urn:microsoft.com/office/officeart/2005/8/layout/process1"/>
    <dgm:cxn modelId="{44B953EB-846A-4C9E-BA41-166466E61DEA}" type="presParOf" srcId="{250B2D1C-DA7B-4396-844D-43058FD7BBDF}" destId="{DD14A5C2-C85B-4D8C-9750-FF6B0DC10B33}" srcOrd="1" destOrd="0" presId="urn:microsoft.com/office/officeart/2005/8/layout/process1"/>
    <dgm:cxn modelId="{761AC69A-C5B9-401D-810A-B1A9DE70AB9E}" type="presParOf" srcId="{DD14A5C2-C85B-4D8C-9750-FF6B0DC10B33}" destId="{D6901EF3-74BE-45C9-A58C-21C7BC1B29AE}" srcOrd="0" destOrd="0" presId="urn:microsoft.com/office/officeart/2005/8/layout/process1"/>
    <dgm:cxn modelId="{C1B8FA2F-68D1-4E67-A079-8275352CE440}" type="presParOf" srcId="{250B2D1C-DA7B-4396-844D-43058FD7BBDF}" destId="{C9580F1A-E217-4BA5-AFFF-B4815C463E07}" srcOrd="2" destOrd="0" presId="urn:microsoft.com/office/officeart/2005/8/layout/process1"/>
    <dgm:cxn modelId="{72FFD235-102B-4850-9EE1-B0B6B9D6EA73}" type="presParOf" srcId="{250B2D1C-DA7B-4396-844D-43058FD7BBDF}" destId="{5CCE6EF5-B44F-41DD-891C-7CC7321CA259}" srcOrd="3" destOrd="0" presId="urn:microsoft.com/office/officeart/2005/8/layout/process1"/>
    <dgm:cxn modelId="{EAB5656F-75A3-41CA-91F6-6D7022723D11}" type="presParOf" srcId="{5CCE6EF5-B44F-41DD-891C-7CC7321CA259}" destId="{2DC51E04-C731-44ED-B566-88543D72B3E0}" srcOrd="0" destOrd="0" presId="urn:microsoft.com/office/officeart/2005/8/layout/process1"/>
    <dgm:cxn modelId="{8E77D011-D960-4BD0-9BBC-F2BDF0363517}" type="presParOf" srcId="{250B2D1C-DA7B-4396-844D-43058FD7BBDF}" destId="{D8BD3C4D-49ED-47E5-9DB3-5EF66F4CB895}"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E3DFD5-DAAF-4D14-A52E-EFFBDA8F5FCE}">
      <dsp:nvSpPr>
        <dsp:cNvPr id="0" name=""/>
        <dsp:cNvSpPr/>
      </dsp:nvSpPr>
      <dsp:spPr>
        <a:xfrm>
          <a:off x="1" y="1296143"/>
          <a:ext cx="1481677" cy="3512624"/>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he-IL" sz="2400" kern="1200" dirty="0" smtClean="0"/>
            <a:t>יש סימנים?</a:t>
          </a:r>
          <a:endParaRPr lang="he-IL" sz="2400" kern="1200" dirty="0"/>
        </a:p>
      </dsp:txBody>
      <dsp:txXfrm>
        <a:off x="1" y="1296143"/>
        <a:ext cx="1481677" cy="3512624"/>
      </dsp:txXfrm>
    </dsp:sp>
    <dsp:sp modelId="{DD14A5C2-C85B-4D8C-9750-FF6B0DC10B33}">
      <dsp:nvSpPr>
        <dsp:cNvPr id="0" name=""/>
        <dsp:cNvSpPr/>
      </dsp:nvSpPr>
      <dsp:spPr>
        <a:xfrm rot="10789126">
          <a:off x="1490737" y="2865395"/>
          <a:ext cx="606634" cy="3674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he-IL" sz="1600" kern="1200"/>
        </a:p>
      </dsp:txBody>
      <dsp:txXfrm rot="10789126">
        <a:off x="1490737" y="2865395"/>
        <a:ext cx="606634" cy="367455"/>
      </dsp:txXfrm>
    </dsp:sp>
    <dsp:sp modelId="{C9580F1A-E217-4BA5-AFFF-B4815C463E07}">
      <dsp:nvSpPr>
        <dsp:cNvPr id="0" name=""/>
        <dsp:cNvSpPr/>
      </dsp:nvSpPr>
      <dsp:spPr>
        <a:xfrm>
          <a:off x="2088233" y="1296147"/>
          <a:ext cx="1481677" cy="3499404"/>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he-IL" sz="2400" kern="1200" dirty="0" smtClean="0"/>
            <a:t>כיצד להחזיר את האבדה לבעליה</a:t>
          </a:r>
          <a:endParaRPr lang="he-IL" sz="2400" kern="1200" dirty="0"/>
        </a:p>
      </dsp:txBody>
      <dsp:txXfrm>
        <a:off x="2088233" y="1296147"/>
        <a:ext cx="1481677" cy="3499404"/>
      </dsp:txXfrm>
    </dsp:sp>
    <dsp:sp modelId="{5CCE6EF5-B44F-41DD-891C-7CC7321CA259}">
      <dsp:nvSpPr>
        <dsp:cNvPr id="0" name=""/>
        <dsp:cNvSpPr/>
      </dsp:nvSpPr>
      <dsp:spPr>
        <a:xfrm rot="10800000">
          <a:off x="3540516" y="2862121"/>
          <a:ext cx="609371" cy="3674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he-IL" sz="1600" kern="1200"/>
        </a:p>
      </dsp:txBody>
      <dsp:txXfrm rot="10800000">
        <a:off x="3540516" y="2862121"/>
        <a:ext cx="609371" cy="367455"/>
      </dsp:txXfrm>
    </dsp:sp>
    <dsp:sp modelId="{D8BD3C4D-49ED-47E5-9DB3-5EF66F4CB895}">
      <dsp:nvSpPr>
        <dsp:cNvPr id="0" name=""/>
        <dsp:cNvSpPr/>
      </dsp:nvSpPr>
      <dsp:spPr>
        <a:xfrm>
          <a:off x="4104457" y="1296147"/>
          <a:ext cx="1481677" cy="3499404"/>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he-IL" sz="2400" kern="1200" dirty="0" smtClean="0"/>
            <a:t> עזרה לזולת</a:t>
          </a:r>
          <a:endParaRPr lang="he-IL" sz="2400" kern="1200" dirty="0"/>
        </a:p>
      </dsp:txBody>
      <dsp:txXfrm>
        <a:off x="4104457" y="1296147"/>
        <a:ext cx="1481677" cy="349940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E3DFD5-DAAF-4D14-A52E-EFFBDA8F5FCE}">
      <dsp:nvSpPr>
        <dsp:cNvPr id="0" name=""/>
        <dsp:cNvSpPr/>
      </dsp:nvSpPr>
      <dsp:spPr>
        <a:xfrm>
          <a:off x="1" y="1296143"/>
          <a:ext cx="1481677" cy="3512624"/>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he-IL" sz="2100" kern="1200" dirty="0" smtClean="0"/>
            <a:t>האם הבעלים התייאש?</a:t>
          </a:r>
          <a:endParaRPr lang="he-IL" sz="2100" kern="1200" dirty="0"/>
        </a:p>
      </dsp:txBody>
      <dsp:txXfrm>
        <a:off x="1" y="1296143"/>
        <a:ext cx="1481677" cy="3512624"/>
      </dsp:txXfrm>
    </dsp:sp>
    <dsp:sp modelId="{DD14A5C2-C85B-4D8C-9750-FF6B0DC10B33}">
      <dsp:nvSpPr>
        <dsp:cNvPr id="0" name=""/>
        <dsp:cNvSpPr/>
      </dsp:nvSpPr>
      <dsp:spPr>
        <a:xfrm rot="10789126">
          <a:off x="1490737" y="2865395"/>
          <a:ext cx="606634" cy="3674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he-IL" sz="1600" kern="1200"/>
        </a:p>
      </dsp:txBody>
      <dsp:txXfrm rot="10789126">
        <a:off x="1490737" y="2865395"/>
        <a:ext cx="606634" cy="367455"/>
      </dsp:txXfrm>
    </dsp:sp>
    <dsp:sp modelId="{C9580F1A-E217-4BA5-AFFF-B4815C463E07}">
      <dsp:nvSpPr>
        <dsp:cNvPr id="0" name=""/>
        <dsp:cNvSpPr/>
      </dsp:nvSpPr>
      <dsp:spPr>
        <a:xfrm>
          <a:off x="2088233" y="1296147"/>
          <a:ext cx="1481677" cy="3499404"/>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he-IL" sz="2100" kern="1200" dirty="0" smtClean="0"/>
            <a:t>של מי החפץ</a:t>
          </a:r>
          <a:endParaRPr lang="he-IL" sz="2100" kern="1200" dirty="0"/>
        </a:p>
      </dsp:txBody>
      <dsp:txXfrm>
        <a:off x="2088233" y="1296147"/>
        <a:ext cx="1481677" cy="3499404"/>
      </dsp:txXfrm>
    </dsp:sp>
    <dsp:sp modelId="{5CCE6EF5-B44F-41DD-891C-7CC7321CA259}">
      <dsp:nvSpPr>
        <dsp:cNvPr id="0" name=""/>
        <dsp:cNvSpPr/>
      </dsp:nvSpPr>
      <dsp:spPr>
        <a:xfrm rot="10800000">
          <a:off x="3540516" y="2862121"/>
          <a:ext cx="609371" cy="3674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endParaRPr lang="he-IL" sz="1600" kern="1200"/>
        </a:p>
      </dsp:txBody>
      <dsp:txXfrm rot="10800000">
        <a:off x="3540516" y="2862121"/>
        <a:ext cx="609371" cy="367455"/>
      </dsp:txXfrm>
    </dsp:sp>
    <dsp:sp modelId="{D8BD3C4D-49ED-47E5-9DB3-5EF66F4CB895}">
      <dsp:nvSpPr>
        <dsp:cNvPr id="0" name=""/>
        <dsp:cNvSpPr/>
      </dsp:nvSpPr>
      <dsp:spPr>
        <a:xfrm>
          <a:off x="4104457" y="1296147"/>
          <a:ext cx="1481677" cy="3499404"/>
        </a:xfrm>
        <a:prstGeom prst="roundRect">
          <a:avLst>
            <a:gd name="adj" fmla="val 10000"/>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he-IL" sz="2000" kern="1200" dirty="0" smtClean="0"/>
            <a:t>קביעה קניינית </a:t>
          </a:r>
          <a:r>
            <a:rPr lang="he-IL" sz="2000" kern="1200" dirty="0" smtClean="0"/>
            <a:t>- האבדה שייכת למאבד</a:t>
          </a:r>
          <a:endParaRPr lang="he-IL" sz="2000" kern="1200" dirty="0"/>
        </a:p>
      </dsp:txBody>
      <dsp:txXfrm>
        <a:off x="4104457" y="1296147"/>
        <a:ext cx="1481677" cy="349940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BC31637C-11D9-481F-BB99-CF2622DBA379}" type="datetimeFigureOut">
              <a:rPr lang="he-IL" smtClean="0"/>
              <a:pPr/>
              <a:t>כ"ה/כסלו/תשע"ג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59BBB23-762D-40A6-AE6B-E0AED5ECD6F1}" type="slidenum">
              <a:rPr lang="he-IL" smtClean="0"/>
              <a:pPr/>
              <a:t>‹#›</a:t>
            </a:fld>
            <a:endParaRPr lang="he-IL"/>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BC31637C-11D9-481F-BB99-CF2622DBA379}" type="datetimeFigureOut">
              <a:rPr lang="he-IL" smtClean="0"/>
              <a:pPr/>
              <a:t>כ"ה/כסלו/תשע"ג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59BBB23-762D-40A6-AE6B-E0AED5ECD6F1}"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BC31637C-11D9-481F-BB99-CF2622DBA379}" type="datetimeFigureOut">
              <a:rPr lang="he-IL" smtClean="0"/>
              <a:pPr/>
              <a:t>כ"ה/כסלו/תשע"ג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59BBB23-762D-40A6-AE6B-E0AED5ECD6F1}"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BC31637C-11D9-481F-BB99-CF2622DBA379}" type="datetimeFigureOut">
              <a:rPr lang="he-IL" smtClean="0"/>
              <a:pPr/>
              <a:t>כ"ה/כסלו/תשע"ג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59BBB23-762D-40A6-AE6B-E0AED5ECD6F1}"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BC31637C-11D9-481F-BB99-CF2622DBA379}" type="datetimeFigureOut">
              <a:rPr lang="he-IL" smtClean="0"/>
              <a:pPr/>
              <a:t>כ"ה/כסלו/תשע"ג</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59BBB23-762D-40A6-AE6B-E0AED5ECD6F1}" type="slidenum">
              <a:rPr lang="he-IL" smtClean="0"/>
              <a:pPr/>
              <a:t>‹#›</a:t>
            </a:fld>
            <a:endParaRPr lang="he-IL"/>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BC31637C-11D9-481F-BB99-CF2622DBA379}" type="datetimeFigureOut">
              <a:rPr lang="he-IL" smtClean="0"/>
              <a:pPr/>
              <a:t>כ"ה/כסלו/תשע"ג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59BBB23-762D-40A6-AE6B-E0AED5ECD6F1}"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BC31637C-11D9-481F-BB99-CF2622DBA379}" type="datetimeFigureOut">
              <a:rPr lang="he-IL" smtClean="0"/>
              <a:pPr/>
              <a:t>כ"ה/כסלו/תשע"ג</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F59BBB23-762D-40A6-AE6B-E0AED5ECD6F1}" type="slidenum">
              <a:rPr lang="he-IL" smtClean="0"/>
              <a:pPr/>
              <a:t>‹#›</a:t>
            </a:fld>
            <a:endParaRPr lang="he-IL"/>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Date Placeholder 2"/>
          <p:cNvSpPr>
            <a:spLocks noGrp="1"/>
          </p:cNvSpPr>
          <p:nvPr>
            <p:ph type="dt" sz="half" idx="10"/>
          </p:nvPr>
        </p:nvSpPr>
        <p:spPr/>
        <p:txBody>
          <a:bodyPr/>
          <a:lstStyle/>
          <a:p>
            <a:fld id="{BC31637C-11D9-481F-BB99-CF2622DBA379}" type="datetimeFigureOut">
              <a:rPr lang="he-IL" smtClean="0"/>
              <a:pPr/>
              <a:t>כ"ה/כסלו/תשע"ג</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59BBB23-762D-40A6-AE6B-E0AED5ECD6F1}"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31637C-11D9-481F-BB99-CF2622DBA379}" type="datetimeFigureOut">
              <a:rPr lang="he-IL" smtClean="0"/>
              <a:pPr/>
              <a:t>כ"ה/כסלו/תשע"ג</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F59BBB23-762D-40A6-AE6B-E0AED5ECD6F1}"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BC31637C-11D9-481F-BB99-CF2622DBA379}" type="datetimeFigureOut">
              <a:rPr lang="he-IL" smtClean="0"/>
              <a:pPr/>
              <a:t>כ"ה/כסלו/תשע"ג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59BBB23-762D-40A6-AE6B-E0AED5ECD6F1}" type="slidenum">
              <a:rPr lang="he-IL" smtClean="0"/>
              <a:pPr/>
              <a:t>‹#›</a:t>
            </a:fld>
            <a:endParaRPr lang="he-IL"/>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BC31637C-11D9-481F-BB99-CF2622DBA379}" type="datetimeFigureOut">
              <a:rPr lang="he-IL" smtClean="0"/>
              <a:pPr/>
              <a:t>כ"ה/כסלו/תשע"ג</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59BBB23-762D-40A6-AE6B-E0AED5ECD6F1}"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C31637C-11D9-481F-BB99-CF2622DBA379}" type="datetimeFigureOut">
              <a:rPr lang="he-IL" smtClean="0"/>
              <a:pPr/>
              <a:t>כ"ה/כסלו/תשע"ג</a:t>
            </a:fld>
            <a:endParaRPr lang="he-IL"/>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he-IL"/>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59BBB23-762D-40A6-AE6B-E0AED5ECD6F1}"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diagramLayout" Target="../diagrams/layout1.xml"/><Relationship Id="rId7" Type="http://schemas.openxmlformats.org/officeDocument/2006/relationships/image" Target="../media/image3.gif"/><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diagramLayout" Target="../diagrams/layout2.xml"/><Relationship Id="rId7" Type="http://schemas.openxmlformats.org/officeDocument/2006/relationships/image" Target="../media/image3.gif"/><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smtClean="0"/>
              <a:t>השבת אבדה</a:t>
            </a:r>
            <a:endParaRPr lang="he-IL" dirty="0"/>
          </a:p>
        </p:txBody>
      </p:sp>
      <p:sp>
        <p:nvSpPr>
          <p:cNvPr id="3" name="כותרת משנה 2"/>
          <p:cNvSpPr>
            <a:spLocks noGrp="1"/>
          </p:cNvSpPr>
          <p:nvPr>
            <p:ph type="subTitle" idx="1"/>
          </p:nvPr>
        </p:nvSpPr>
        <p:spPr/>
        <p:txBody>
          <a:bodyPr/>
          <a:lstStyle/>
          <a:p>
            <a:r>
              <a:rPr lang="he-IL" dirty="0" smtClean="0"/>
              <a:t>מתפיסה </a:t>
            </a:r>
            <a:r>
              <a:rPr lang="he-IL" dirty="0" err="1" smtClean="0"/>
              <a:t>תנאית</a:t>
            </a:r>
            <a:r>
              <a:rPr lang="he-IL" dirty="0" smtClean="0"/>
              <a:t> לתפיסה </a:t>
            </a:r>
            <a:r>
              <a:rPr lang="he-IL" dirty="0" err="1" smtClean="0"/>
              <a:t>אמוראית</a:t>
            </a:r>
            <a:endParaRPr lang="he-IL" dirty="0"/>
          </a:p>
        </p:txBody>
      </p:sp>
      <p:pic>
        <p:nvPicPr>
          <p:cNvPr id="4" name="תמונה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459432"/>
            <a:ext cx="9144000" cy="122744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דיאגרמה 7"/>
          <p:cNvGraphicFramePr/>
          <p:nvPr/>
        </p:nvGraphicFramePr>
        <p:xfrm>
          <a:off x="2699792" y="1484784"/>
          <a:ext cx="5640288"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מלבן מעוגל 11"/>
          <p:cNvSpPr/>
          <p:nvPr/>
        </p:nvSpPr>
        <p:spPr>
          <a:xfrm>
            <a:off x="4644008" y="2276872"/>
            <a:ext cx="1728192"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solidFill>
                  <a:schemeClr val="tx1"/>
                </a:solidFill>
              </a:rPr>
              <a:t>השאלה המרכזית</a:t>
            </a:r>
            <a:endParaRPr lang="he-IL" dirty="0">
              <a:solidFill>
                <a:schemeClr val="tx1"/>
              </a:solidFill>
            </a:endParaRPr>
          </a:p>
        </p:txBody>
      </p:sp>
      <p:sp>
        <p:nvSpPr>
          <p:cNvPr id="10" name="פינה מקופלת 9"/>
          <p:cNvSpPr/>
          <p:nvPr/>
        </p:nvSpPr>
        <p:spPr>
          <a:xfrm>
            <a:off x="179512" y="1844824"/>
            <a:ext cx="2088232" cy="4176464"/>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dirty="0" smtClean="0"/>
          </a:p>
          <a:p>
            <a:endParaRPr lang="he-IL" dirty="0" smtClean="0"/>
          </a:p>
          <a:p>
            <a:endParaRPr lang="he-IL" dirty="0" smtClean="0"/>
          </a:p>
          <a:p>
            <a:r>
              <a:rPr lang="he-IL" dirty="0" smtClean="0">
                <a:solidFill>
                  <a:srgbClr val="FF0000"/>
                </a:solidFill>
              </a:rPr>
              <a:t>דוגמה:</a:t>
            </a:r>
          </a:p>
          <a:p>
            <a:endParaRPr lang="he-IL" dirty="0" smtClean="0"/>
          </a:p>
          <a:p>
            <a:r>
              <a:rPr lang="he-IL" dirty="0" smtClean="0"/>
              <a:t>משנה </a:t>
            </a:r>
            <a:r>
              <a:rPr lang="he-IL" dirty="0" smtClean="0"/>
              <a:t>בבא </a:t>
            </a:r>
            <a:r>
              <a:rPr lang="he-IL" dirty="0" err="1" smtClean="0"/>
              <a:t>מציעא</a:t>
            </a:r>
            <a:r>
              <a:rPr lang="he-IL" dirty="0" smtClean="0"/>
              <a:t> ב, ה</a:t>
            </a:r>
          </a:p>
          <a:p>
            <a:r>
              <a:rPr lang="he-IL" dirty="0"/>
              <a:t>אף השמלה </a:t>
            </a:r>
            <a:r>
              <a:rPr lang="he-IL" dirty="0" err="1"/>
              <a:t>היתה</a:t>
            </a:r>
            <a:r>
              <a:rPr lang="he-IL" dirty="0"/>
              <a:t> בכלל כל אלה.</a:t>
            </a:r>
          </a:p>
          <a:p>
            <a:r>
              <a:rPr lang="he-IL" dirty="0"/>
              <a:t>למה יצאת.</a:t>
            </a:r>
          </a:p>
          <a:p>
            <a:r>
              <a:rPr lang="he-IL" dirty="0"/>
              <a:t>להקיש אליה, לומר לך, מה שמלה </a:t>
            </a:r>
            <a:r>
              <a:rPr lang="he-IL" dirty="0" err="1"/>
              <a:t>מיחדת</a:t>
            </a:r>
            <a:r>
              <a:rPr lang="he-IL" dirty="0"/>
              <a:t> שיש בה סימנים ויש לה תובעים, אף כל דבר שיש בו סימנים ויש לו תובעים </a:t>
            </a:r>
            <a:r>
              <a:rPr lang="he-IL" dirty="0" err="1"/>
              <a:t>חיב</a:t>
            </a:r>
            <a:r>
              <a:rPr lang="he-IL" dirty="0"/>
              <a:t> להכריז.</a:t>
            </a:r>
          </a:p>
          <a:p>
            <a:pPr algn="ctr"/>
            <a:endParaRPr lang="he-IL" dirty="0"/>
          </a:p>
        </p:txBody>
      </p:sp>
      <p:sp>
        <p:nvSpPr>
          <p:cNvPr id="13" name="מלבן מעוגל 12"/>
          <p:cNvSpPr/>
          <p:nvPr/>
        </p:nvSpPr>
        <p:spPr>
          <a:xfrm>
            <a:off x="6732240" y="2276872"/>
            <a:ext cx="1656184"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solidFill>
                  <a:schemeClr val="tx1"/>
                </a:solidFill>
              </a:rPr>
              <a:t>מדוע להשיב ?</a:t>
            </a:r>
            <a:endParaRPr lang="he-IL" dirty="0">
              <a:solidFill>
                <a:schemeClr val="tx1"/>
              </a:solidFill>
            </a:endParaRPr>
          </a:p>
        </p:txBody>
      </p:sp>
      <p:sp>
        <p:nvSpPr>
          <p:cNvPr id="14" name="מלבן מעוגל 13"/>
          <p:cNvSpPr/>
          <p:nvPr/>
        </p:nvSpPr>
        <p:spPr>
          <a:xfrm>
            <a:off x="2627784" y="2276872"/>
            <a:ext cx="1656184"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solidFill>
                  <a:schemeClr val="tx1"/>
                </a:solidFill>
              </a:rPr>
              <a:t>מה צריך לברר?</a:t>
            </a:r>
            <a:endParaRPr lang="he-IL" dirty="0">
              <a:solidFill>
                <a:schemeClr val="tx1"/>
              </a:solidFill>
            </a:endParaRPr>
          </a:p>
        </p:txBody>
      </p:sp>
      <p:pic>
        <p:nvPicPr>
          <p:cNvPr id="9" name="תמונה 8"/>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0" y="7827"/>
            <a:ext cx="9144000" cy="396837"/>
          </a:xfrm>
          <a:prstGeom prst="rect">
            <a:avLst/>
          </a:prstGeom>
        </p:spPr>
      </p:pic>
      <p:pic>
        <p:nvPicPr>
          <p:cNvPr id="11" name="תמונה 10"/>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19769" y="5980509"/>
            <a:ext cx="1495425" cy="904875"/>
          </a:xfrm>
          <a:prstGeom prst="rect">
            <a:avLst/>
          </a:prstGeom>
        </p:spPr>
      </p:pic>
      <p:sp>
        <p:nvSpPr>
          <p:cNvPr id="17" name="כותרת 1"/>
          <p:cNvSpPr txBox="1">
            <a:spLocks/>
          </p:cNvSpPr>
          <p:nvPr/>
        </p:nvSpPr>
        <p:spPr>
          <a:xfrm>
            <a:off x="611560" y="188640"/>
            <a:ext cx="8229600" cy="990600"/>
          </a:xfrm>
          <a:prstGeom prst="rect">
            <a:avLst/>
          </a:prstGeom>
        </p:spPr>
        <p:txBody>
          <a:bodyPr/>
          <a:lstStyle/>
          <a:p>
            <a:pPr marL="0" marR="0" lvl="0" indent="0" algn="r" defTabSz="914400" rtl="1" eaLnBrk="1" fontAlgn="auto" latinLnBrk="0" hangingPunct="1">
              <a:lnSpc>
                <a:spcPct val="100000"/>
              </a:lnSpc>
              <a:spcBef>
                <a:spcPct val="0"/>
              </a:spcBef>
              <a:spcAft>
                <a:spcPts val="0"/>
              </a:spcAft>
              <a:buClrTx/>
              <a:buSzTx/>
              <a:buFontTx/>
              <a:buNone/>
              <a:tabLst>
                <a:tab pos="2687638" algn="l"/>
              </a:tabLst>
              <a:defRPr/>
            </a:pPr>
            <a:r>
              <a:rPr kumimoji="0" lang="he-IL" sz="4000" b="0" i="0" u="none" strike="noStrike" kern="1200" cap="none" spc="-100" normalizeH="0" baseline="0" noProof="0" dirty="0" smtClean="0">
                <a:ln>
                  <a:noFill/>
                </a:ln>
                <a:solidFill>
                  <a:schemeClr val="tx2"/>
                </a:solidFill>
                <a:effectLst/>
                <a:uLnTx/>
                <a:uFillTx/>
                <a:latin typeface="+mj-lt"/>
                <a:ea typeface="+mj-ea"/>
                <a:cs typeface="+mj-cs"/>
              </a:rPr>
              <a:t>התפיסה התנאית</a:t>
            </a:r>
            <a:endParaRPr kumimoji="0" lang="he-IL" sz="4000" b="0" i="0" u="none" strike="noStrike" kern="1200" cap="none" spc="-10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D8BD3C4D-49ED-47E5-9DB3-5EF66F4CB89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5CCE6EF5-B44F-41DD-891C-7CC7321CA259}"/>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graphicEl>
                                              <a:dgm id="{C9580F1A-E217-4BA5-AFFF-B4815C463E07}"/>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graphicEl>
                                              <a:dgm id="{DD14A5C2-C85B-4D8C-9750-FF6B0DC10B33}"/>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graphicEl>
                                              <a:dgm id="{35E3DFD5-DAAF-4D14-A52E-EFFBDA8F5FC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one" rev="1"/>
        </p:bldSub>
      </p:bldGraphic>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מלבן מעוגל 11"/>
          <p:cNvSpPr/>
          <p:nvPr/>
        </p:nvSpPr>
        <p:spPr>
          <a:xfrm>
            <a:off x="4644008" y="2564904"/>
            <a:ext cx="1584176"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aphicFrame>
        <p:nvGraphicFramePr>
          <p:cNvPr id="8" name="דיאגרמה 7"/>
          <p:cNvGraphicFramePr/>
          <p:nvPr/>
        </p:nvGraphicFramePr>
        <p:xfrm>
          <a:off x="2627784" y="1844824"/>
          <a:ext cx="5640288"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פינה מקופלת 9"/>
          <p:cNvSpPr/>
          <p:nvPr/>
        </p:nvSpPr>
        <p:spPr>
          <a:xfrm>
            <a:off x="179512" y="1772816"/>
            <a:ext cx="2088232" cy="4248472"/>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dirty="0" smtClean="0"/>
          </a:p>
          <a:p>
            <a:endParaRPr lang="he-IL" dirty="0" smtClean="0"/>
          </a:p>
          <a:p>
            <a:endParaRPr lang="he-IL" dirty="0" smtClean="0"/>
          </a:p>
          <a:p>
            <a:endParaRPr lang="he-IL" dirty="0" smtClean="0"/>
          </a:p>
          <a:p>
            <a:r>
              <a:rPr lang="he-IL" dirty="0" smtClean="0">
                <a:solidFill>
                  <a:srgbClr val="FF0000"/>
                </a:solidFill>
              </a:rPr>
              <a:t>דוגמה:</a:t>
            </a:r>
          </a:p>
          <a:p>
            <a:endParaRPr lang="he-IL" dirty="0" smtClean="0"/>
          </a:p>
          <a:p>
            <a:r>
              <a:rPr lang="he-IL" dirty="0" smtClean="0"/>
              <a:t>בבא </a:t>
            </a:r>
            <a:r>
              <a:rPr lang="he-IL" dirty="0" err="1" smtClean="0"/>
              <a:t>מציעא</a:t>
            </a:r>
            <a:r>
              <a:rPr lang="he-IL" dirty="0" smtClean="0"/>
              <a:t> כד </a:t>
            </a:r>
            <a:r>
              <a:rPr lang="he-IL" dirty="0" err="1" smtClean="0"/>
              <a:t>עמ</a:t>
            </a:r>
            <a:r>
              <a:rPr lang="he-IL" dirty="0" smtClean="0"/>
              <a:t>' ב</a:t>
            </a:r>
          </a:p>
          <a:p>
            <a:endParaRPr lang="he-IL" dirty="0" smtClean="0"/>
          </a:p>
          <a:p>
            <a:r>
              <a:rPr lang="he-IL" dirty="0" smtClean="0"/>
              <a:t>רבא </a:t>
            </a:r>
            <a:r>
              <a:rPr lang="he-IL" dirty="0" err="1" smtClean="0"/>
              <a:t>הוה</a:t>
            </a:r>
            <a:r>
              <a:rPr lang="he-IL" dirty="0" smtClean="0"/>
              <a:t> שקיל ואזיל בתריה </a:t>
            </a:r>
            <a:r>
              <a:rPr lang="he-IL" dirty="0" err="1" smtClean="0"/>
              <a:t>דר"נ</a:t>
            </a:r>
            <a:r>
              <a:rPr lang="he-IL" dirty="0" smtClean="0"/>
              <a:t> </a:t>
            </a:r>
            <a:r>
              <a:rPr lang="he-IL" dirty="0" err="1" smtClean="0"/>
              <a:t>בשוקא</a:t>
            </a:r>
            <a:r>
              <a:rPr lang="he-IL" dirty="0" smtClean="0"/>
              <a:t> </a:t>
            </a:r>
            <a:r>
              <a:rPr lang="he-IL" dirty="0" err="1" smtClean="0"/>
              <a:t>דגלדאי</a:t>
            </a:r>
            <a:r>
              <a:rPr lang="he-IL" dirty="0" smtClean="0"/>
              <a:t> ואמרי לה </a:t>
            </a:r>
            <a:r>
              <a:rPr lang="he-IL" dirty="0" err="1" smtClean="0"/>
              <a:t>בשוקא</a:t>
            </a:r>
            <a:r>
              <a:rPr lang="he-IL" dirty="0" smtClean="0"/>
              <a:t> דרבנן א"ל מצא כאן ארנקי מהו א"ל הרי אלו שלו בא ישראל ונתן בה סימן מהו אמר ליה הרי אלו שלו והלא עומד וצווח נעשה כצווח על ביתו שנפל ועל ספינתו שטבעה בים </a:t>
            </a:r>
          </a:p>
          <a:p>
            <a:pPr algn="ctr"/>
            <a:endParaRPr lang="he-IL" dirty="0"/>
          </a:p>
        </p:txBody>
      </p:sp>
      <p:sp>
        <p:nvSpPr>
          <p:cNvPr id="11" name="TextBox 10"/>
          <p:cNvSpPr txBox="1"/>
          <p:nvPr/>
        </p:nvSpPr>
        <p:spPr>
          <a:xfrm>
            <a:off x="4427984" y="2492896"/>
            <a:ext cx="1872208" cy="369332"/>
          </a:xfrm>
          <a:prstGeom prst="rect">
            <a:avLst/>
          </a:prstGeom>
          <a:noFill/>
        </p:spPr>
        <p:txBody>
          <a:bodyPr wrap="square" rtlCol="1">
            <a:spAutoFit/>
          </a:bodyPr>
          <a:lstStyle/>
          <a:p>
            <a:r>
              <a:rPr lang="he-IL" dirty="0" smtClean="0"/>
              <a:t>השאלה המרכזית</a:t>
            </a:r>
            <a:endParaRPr lang="he-IL" dirty="0"/>
          </a:p>
        </p:txBody>
      </p:sp>
      <p:sp>
        <p:nvSpPr>
          <p:cNvPr id="13" name="מלבן מעוגל 12"/>
          <p:cNvSpPr/>
          <p:nvPr/>
        </p:nvSpPr>
        <p:spPr>
          <a:xfrm>
            <a:off x="6660232" y="2564904"/>
            <a:ext cx="1656184"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solidFill>
                  <a:schemeClr val="tx1"/>
                </a:solidFill>
              </a:rPr>
              <a:t>מדוע להשיב ?</a:t>
            </a:r>
            <a:endParaRPr lang="he-IL" dirty="0">
              <a:solidFill>
                <a:schemeClr val="tx1"/>
              </a:solidFill>
            </a:endParaRPr>
          </a:p>
        </p:txBody>
      </p:sp>
      <p:sp>
        <p:nvSpPr>
          <p:cNvPr id="14" name="מלבן מעוגל 13"/>
          <p:cNvSpPr/>
          <p:nvPr/>
        </p:nvSpPr>
        <p:spPr>
          <a:xfrm>
            <a:off x="2627784" y="2564904"/>
            <a:ext cx="1656184"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smtClean="0">
                <a:solidFill>
                  <a:schemeClr val="tx1"/>
                </a:solidFill>
              </a:rPr>
              <a:t>מה צריך לברר?</a:t>
            </a:r>
            <a:endParaRPr lang="he-IL" dirty="0">
              <a:solidFill>
                <a:schemeClr val="tx1"/>
              </a:solidFill>
            </a:endParaRPr>
          </a:p>
        </p:txBody>
      </p:sp>
      <p:pic>
        <p:nvPicPr>
          <p:cNvPr id="9" name="תמונה 8"/>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0" y="7827"/>
            <a:ext cx="9144000" cy="396837"/>
          </a:xfrm>
          <a:prstGeom prst="rect">
            <a:avLst/>
          </a:prstGeom>
        </p:spPr>
      </p:pic>
      <p:pic>
        <p:nvPicPr>
          <p:cNvPr id="16" name="תמונה 15"/>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19769" y="5980509"/>
            <a:ext cx="1495425" cy="904875"/>
          </a:xfrm>
          <a:prstGeom prst="rect">
            <a:avLst/>
          </a:prstGeom>
        </p:spPr>
      </p:pic>
      <p:sp>
        <p:nvSpPr>
          <p:cNvPr id="17" name="כותרת 1"/>
          <p:cNvSpPr txBox="1">
            <a:spLocks/>
          </p:cNvSpPr>
          <p:nvPr/>
        </p:nvSpPr>
        <p:spPr>
          <a:xfrm>
            <a:off x="467544" y="188640"/>
            <a:ext cx="8229600" cy="990600"/>
          </a:xfrm>
          <a:prstGeom prst="rect">
            <a:avLst/>
          </a:prstGeom>
        </p:spPr>
        <p:txBody>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he-IL" sz="4000" b="0" i="0" u="none" strike="noStrike" kern="1200" cap="none" spc="-100" normalizeH="0" baseline="0" noProof="0" dirty="0" smtClean="0">
                <a:ln>
                  <a:noFill/>
                </a:ln>
                <a:solidFill>
                  <a:schemeClr val="tx2"/>
                </a:solidFill>
                <a:effectLst/>
                <a:uLnTx/>
                <a:uFillTx/>
                <a:latin typeface="+mj-lt"/>
                <a:ea typeface="+mj-ea"/>
                <a:cs typeface="+mj-cs"/>
              </a:rPr>
              <a:t>התפיסה </a:t>
            </a:r>
            <a:r>
              <a:rPr kumimoji="0" lang="he-IL" sz="4000" b="0" i="0" u="none" strike="noStrike" kern="1200" cap="none" spc="-100" normalizeH="0" baseline="0" noProof="0" dirty="0" err="1" smtClean="0">
                <a:ln>
                  <a:noFill/>
                </a:ln>
                <a:solidFill>
                  <a:schemeClr val="tx2"/>
                </a:solidFill>
                <a:effectLst/>
                <a:uLnTx/>
                <a:uFillTx/>
                <a:latin typeface="+mj-lt"/>
                <a:ea typeface="+mj-ea"/>
                <a:cs typeface="+mj-cs"/>
              </a:rPr>
              <a:t>האמוראית</a:t>
            </a:r>
            <a:endParaRPr kumimoji="0" lang="he-IL" sz="4000" b="0" i="0" u="none" strike="noStrike" kern="1200" cap="none" spc="-10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D8BD3C4D-49ED-47E5-9DB3-5EF66F4CB89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5CCE6EF5-B44F-41DD-891C-7CC7321CA259}"/>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graphicEl>
                                              <a:dgm id="{C9580F1A-E217-4BA5-AFFF-B4815C463E07}"/>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graphicEl>
                                              <a:dgm id="{DD14A5C2-C85B-4D8C-9750-FF6B0DC10B33}"/>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graphicEl>
                                              <a:dgm id="{35E3DFD5-DAAF-4D14-A52E-EFFBDA8F5FC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rev="1"/>
        </p:bldSub>
      </p:bldGraphic>
      <p:bldP spid="10"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ערכת נושא1">
  <a:themeElements>
    <a:clrScheme name="בהירות">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קלאסי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בהירות">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ערכת נושא1</Template>
  <TotalTime>115</TotalTime>
  <Words>150</Words>
  <Application>Microsoft Office PowerPoint</Application>
  <PresentationFormat>‫הצגה על המסך (4:3)</PresentationFormat>
  <Paragraphs>34</Paragraphs>
  <Slides>3</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3</vt:i4>
      </vt:variant>
    </vt:vector>
  </HeadingPairs>
  <TitlesOfParts>
    <vt:vector size="4" baseType="lpstr">
      <vt:lpstr>ערכת נושא1</vt:lpstr>
      <vt:lpstr>השבת אבדה</vt:lpstr>
      <vt:lpstr>שקופית 2</vt:lpstr>
      <vt:lpstr>שקופית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השבת אבדה</dc:title>
  <dc:creator>דניאל</dc:creator>
  <cp:lastModifiedBy>דניאל</cp:lastModifiedBy>
  <cp:revision>4</cp:revision>
  <dcterms:created xsi:type="dcterms:W3CDTF">2012-06-26T21:11:25Z</dcterms:created>
  <dcterms:modified xsi:type="dcterms:W3CDTF">2012-12-09T14:01:53Z</dcterms:modified>
</cp:coreProperties>
</file>