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66" r:id="rId8"/>
    <p:sldId id="259" r:id="rId9"/>
    <p:sldId id="261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93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95879-8216-4B9C-B600-EC221F9FE7E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49A6915-3FA3-4393-B393-7458AFB3EEB4}">
      <dgm:prSet phldrT="[טקסט]" custT="1"/>
      <dgm:spPr/>
      <dgm:t>
        <a:bodyPr/>
        <a:lstStyle/>
        <a:p>
          <a:pPr rtl="1"/>
          <a:r>
            <a:rPr lang="he-IL" sz="1800" dirty="0" smtClean="0"/>
            <a:t>כיצד </a:t>
          </a:r>
          <a:r>
            <a:rPr lang="he-IL" sz="1800" dirty="0" err="1" smtClean="0"/>
            <a:t>מרקדין</a:t>
          </a:r>
          <a:r>
            <a:rPr lang="he-IL" sz="1800" dirty="0" smtClean="0"/>
            <a:t> לפני הכלה?</a:t>
          </a:r>
          <a:endParaRPr lang="he-IL" sz="1800" dirty="0"/>
        </a:p>
      </dgm:t>
    </dgm:pt>
    <dgm:pt modelId="{63D0CC79-0B04-457F-9936-45825054137A}" type="parTrans" cxnId="{5AD2AE4E-46FF-430A-81F8-CAE192664280}">
      <dgm:prSet/>
      <dgm:spPr/>
      <dgm:t>
        <a:bodyPr/>
        <a:lstStyle/>
        <a:p>
          <a:pPr rtl="1"/>
          <a:endParaRPr lang="he-IL" sz="2000"/>
        </a:p>
      </dgm:t>
    </dgm:pt>
    <dgm:pt modelId="{C7E180EB-ECEB-4266-8D7E-6062174BEF68}" type="sibTrans" cxnId="{5AD2AE4E-46FF-430A-81F8-CAE192664280}">
      <dgm:prSet/>
      <dgm:spPr/>
      <dgm:t>
        <a:bodyPr/>
        <a:lstStyle/>
        <a:p>
          <a:pPr rtl="1"/>
          <a:endParaRPr lang="he-IL" sz="2000"/>
        </a:p>
      </dgm:t>
    </dgm:pt>
    <dgm:pt modelId="{E2EF4A10-01CE-4548-B8AC-5695FF92A1A8}">
      <dgm:prSet phldrT="[טקסט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בית הלל: נאה וחסודה</a:t>
          </a:r>
          <a:endParaRPr lang="he-IL" sz="1800" dirty="0"/>
        </a:p>
      </dgm:t>
    </dgm:pt>
    <dgm:pt modelId="{FBFB7641-BF6D-441E-AC6F-F65CA3BADF5D}" type="parTrans" cxnId="{EA156E64-18B5-4166-9CB7-D5FC1B1A7BAD}">
      <dgm:prSet/>
      <dgm:spPr/>
      <dgm:t>
        <a:bodyPr/>
        <a:lstStyle/>
        <a:p>
          <a:pPr rtl="1"/>
          <a:endParaRPr lang="he-IL" sz="2000"/>
        </a:p>
      </dgm:t>
    </dgm:pt>
    <dgm:pt modelId="{5D6193C0-B02C-466E-BE88-61AF6BE0671D}" type="sibTrans" cxnId="{EA156E64-18B5-4166-9CB7-D5FC1B1A7BAD}">
      <dgm:prSet/>
      <dgm:spPr/>
      <dgm:t>
        <a:bodyPr/>
        <a:lstStyle/>
        <a:p>
          <a:pPr rtl="1"/>
          <a:endParaRPr lang="he-IL" sz="2000"/>
        </a:p>
      </dgm:t>
    </dgm:pt>
    <dgm:pt modelId="{B4E40417-B222-418E-9E46-D2B208A59083}">
      <dgm:prSet phldrT="[טקסט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'מי שקנה מקח רע מהשוק... ישבחנו בעיניו'</a:t>
          </a:r>
          <a:endParaRPr lang="he-IL" sz="1800" dirty="0"/>
        </a:p>
      </dgm:t>
    </dgm:pt>
    <dgm:pt modelId="{0F721BB5-2BDC-4308-96CB-43D8AB283739}" type="parTrans" cxnId="{1933F022-D91F-4417-B438-10DE4EC71694}">
      <dgm:prSet/>
      <dgm:spPr/>
      <dgm:t>
        <a:bodyPr/>
        <a:lstStyle/>
        <a:p>
          <a:pPr rtl="1"/>
          <a:endParaRPr lang="he-IL" sz="2000"/>
        </a:p>
      </dgm:t>
    </dgm:pt>
    <dgm:pt modelId="{E57B8A54-7B07-44A7-A322-5083D9589435}" type="sibTrans" cxnId="{1933F022-D91F-4417-B438-10DE4EC71694}">
      <dgm:prSet/>
      <dgm:spPr/>
      <dgm:t>
        <a:bodyPr/>
        <a:lstStyle/>
        <a:p>
          <a:pPr rtl="1"/>
          <a:endParaRPr lang="he-IL" sz="2000"/>
        </a:p>
      </dgm:t>
    </dgm:pt>
    <dgm:pt modelId="{487D1918-E06D-4239-9A31-B154A6DE2C6B}">
      <dgm:prSet phldrT="[טקסט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בית שמאי: כמות שהיא</a:t>
          </a:r>
          <a:endParaRPr lang="he-IL" sz="1800" dirty="0"/>
        </a:p>
      </dgm:t>
    </dgm:pt>
    <dgm:pt modelId="{B3BC4594-AD9B-4FBF-AAE2-1E77B074DA3F}" type="parTrans" cxnId="{6784D959-A8DE-444B-87E2-1E875662B78C}">
      <dgm:prSet/>
      <dgm:spPr/>
      <dgm:t>
        <a:bodyPr/>
        <a:lstStyle/>
        <a:p>
          <a:pPr rtl="1"/>
          <a:endParaRPr lang="he-IL" sz="2000"/>
        </a:p>
      </dgm:t>
    </dgm:pt>
    <dgm:pt modelId="{9111623C-98EE-4D38-B18F-C0D4BFD423B5}" type="sibTrans" cxnId="{6784D959-A8DE-444B-87E2-1E875662B78C}">
      <dgm:prSet/>
      <dgm:spPr/>
      <dgm:t>
        <a:bodyPr/>
        <a:lstStyle/>
        <a:p>
          <a:pPr rtl="1"/>
          <a:endParaRPr lang="he-IL" sz="2000"/>
        </a:p>
      </dgm:t>
    </dgm:pt>
    <dgm:pt modelId="{819562D9-1A28-40D5-81E1-07BFEA5659B5}">
      <dgm:prSet phldrT="[טקסט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"מדבר שקר תרחק"</a:t>
          </a:r>
          <a:endParaRPr lang="he-IL" sz="1800" dirty="0"/>
        </a:p>
      </dgm:t>
    </dgm:pt>
    <dgm:pt modelId="{7D3DE118-8F48-4788-94B5-A010DA624C18}" type="parTrans" cxnId="{FB0D0EB0-B06D-4D7F-9109-2B55DCA3BB0A}">
      <dgm:prSet/>
      <dgm:spPr/>
      <dgm:t>
        <a:bodyPr/>
        <a:lstStyle/>
        <a:p>
          <a:pPr rtl="1"/>
          <a:endParaRPr lang="he-IL" sz="2000"/>
        </a:p>
      </dgm:t>
    </dgm:pt>
    <dgm:pt modelId="{D395B36A-5F03-4FAC-B2A7-890F7B01C7B3}" type="sibTrans" cxnId="{FB0D0EB0-B06D-4D7F-9109-2B55DCA3BB0A}">
      <dgm:prSet/>
      <dgm:spPr/>
      <dgm:t>
        <a:bodyPr/>
        <a:lstStyle/>
        <a:p>
          <a:pPr rtl="1"/>
          <a:endParaRPr lang="he-IL" sz="2000"/>
        </a:p>
      </dgm:t>
    </dgm:pt>
    <dgm:pt modelId="{DAE97607-029B-4607-8DA5-C1741AF5712D}">
      <dgm:prSet phldrT="[טקסט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מסקנה מדברי בית הלל:</a:t>
          </a:r>
        </a:p>
        <a:p>
          <a:pPr rtl="1"/>
          <a:r>
            <a:rPr lang="he-IL" sz="1800" dirty="0" smtClean="0"/>
            <a:t>לעולם תהא דעתו של אדם מעורבת עם הבריות</a:t>
          </a:r>
          <a:endParaRPr lang="he-IL" sz="1800" dirty="0"/>
        </a:p>
      </dgm:t>
    </dgm:pt>
    <dgm:pt modelId="{4315F856-4797-4E53-A436-EEDD27BF4EB2}" type="parTrans" cxnId="{D480A7DA-C846-45AF-BCD4-F410A9FFC934}">
      <dgm:prSet/>
      <dgm:spPr/>
      <dgm:t>
        <a:bodyPr/>
        <a:lstStyle/>
        <a:p>
          <a:pPr rtl="1"/>
          <a:endParaRPr lang="he-IL" sz="2000"/>
        </a:p>
      </dgm:t>
    </dgm:pt>
    <dgm:pt modelId="{03B24EE9-BC6E-4598-BEC8-7E81180DEEBF}" type="sibTrans" cxnId="{D480A7DA-C846-45AF-BCD4-F410A9FFC934}">
      <dgm:prSet/>
      <dgm:spPr/>
      <dgm:t>
        <a:bodyPr/>
        <a:lstStyle/>
        <a:p>
          <a:pPr rtl="1"/>
          <a:endParaRPr lang="he-IL" sz="2000"/>
        </a:p>
      </dgm:t>
    </dgm:pt>
    <dgm:pt modelId="{A049BC10-7529-47D7-8953-2A29AC5F6A42}">
      <dgm:prSet phldrT="[טקסט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he-IL" sz="1800" dirty="0" smtClean="0"/>
            <a:t>רב </a:t>
          </a:r>
          <a:r>
            <a:rPr lang="he-IL" sz="1800" dirty="0" err="1" smtClean="0"/>
            <a:t>דימי</a:t>
          </a:r>
          <a:r>
            <a:rPr lang="he-IL" sz="1800" dirty="0" smtClean="0"/>
            <a:t> מתאר את השיר שהיו נוהגים לשיר לכלה בא"י – 'לא כחל ולא שרק...'</a:t>
          </a:r>
          <a:endParaRPr lang="he-IL" sz="1800" dirty="0"/>
        </a:p>
      </dgm:t>
    </dgm:pt>
    <dgm:pt modelId="{0F198ECB-6C4D-4348-83D0-61C15D488A04}" type="parTrans" cxnId="{8E3D90AE-48AF-47FD-8EE5-52B5D83D2EAC}">
      <dgm:prSet/>
      <dgm:spPr/>
      <dgm:t>
        <a:bodyPr/>
        <a:lstStyle/>
        <a:p>
          <a:pPr rtl="1"/>
          <a:endParaRPr lang="he-IL" sz="2000"/>
        </a:p>
      </dgm:t>
    </dgm:pt>
    <dgm:pt modelId="{3564242D-3B62-4909-A28E-09FDB2018528}" type="sibTrans" cxnId="{8E3D90AE-48AF-47FD-8EE5-52B5D83D2EAC}">
      <dgm:prSet/>
      <dgm:spPr/>
      <dgm:t>
        <a:bodyPr/>
        <a:lstStyle/>
        <a:p>
          <a:pPr rtl="1"/>
          <a:endParaRPr lang="he-IL" sz="2000"/>
        </a:p>
      </dgm:t>
    </dgm:pt>
    <dgm:pt modelId="{E68CAEED-AF02-4DE1-A9DF-38FC6633D67E}" type="pres">
      <dgm:prSet presAssocID="{3D595879-8216-4B9C-B600-EC221F9FE7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06E493C-7C76-4F7C-A082-292BFB1DF70A}" type="pres">
      <dgm:prSet presAssocID="{E49A6915-3FA3-4393-B393-7458AFB3EEB4}" presName="hierRoot1" presStyleCnt="0"/>
      <dgm:spPr/>
    </dgm:pt>
    <dgm:pt modelId="{BB50F255-BEFE-4362-B9E1-BD67CDA512C6}" type="pres">
      <dgm:prSet presAssocID="{E49A6915-3FA3-4393-B393-7458AFB3EEB4}" presName="composite" presStyleCnt="0"/>
      <dgm:spPr/>
    </dgm:pt>
    <dgm:pt modelId="{29107606-2EA5-4306-AE35-139481EB89D9}" type="pres">
      <dgm:prSet presAssocID="{E49A6915-3FA3-4393-B393-7458AFB3EEB4}" presName="background" presStyleLbl="node0" presStyleIdx="0" presStyleCnt="1"/>
      <dgm:spPr/>
    </dgm:pt>
    <dgm:pt modelId="{59F59A6A-3742-4610-9CE8-118EA2182CE8}" type="pres">
      <dgm:prSet presAssocID="{E49A6915-3FA3-4393-B393-7458AFB3EEB4}" presName="text" presStyleLbl="fgAcc0" presStyleIdx="0" presStyleCnt="1" custScaleX="232051" custScaleY="3877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6D9F944-E0E6-4FD4-8B8E-3373A71B1B8D}" type="pres">
      <dgm:prSet presAssocID="{E49A6915-3FA3-4393-B393-7458AFB3EEB4}" presName="hierChild2" presStyleCnt="0"/>
      <dgm:spPr/>
    </dgm:pt>
    <dgm:pt modelId="{1FC08CF0-EE31-4D96-A987-CEC9AA4C8A73}" type="pres">
      <dgm:prSet presAssocID="{FBFB7641-BF6D-441E-AC6F-F65CA3BADF5D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9ACC1B44-587A-481C-BEA4-53D300CC040B}" type="pres">
      <dgm:prSet presAssocID="{E2EF4A10-01CE-4548-B8AC-5695FF92A1A8}" presName="hierRoot2" presStyleCnt="0"/>
      <dgm:spPr/>
    </dgm:pt>
    <dgm:pt modelId="{9A588D9A-94CF-4660-BC79-3F133943F941}" type="pres">
      <dgm:prSet presAssocID="{E2EF4A10-01CE-4548-B8AC-5695FF92A1A8}" presName="composite2" presStyleCnt="0"/>
      <dgm:spPr/>
    </dgm:pt>
    <dgm:pt modelId="{5D1FA860-8848-4E2B-A5AE-CE7130E6C32B}" type="pres">
      <dgm:prSet presAssocID="{E2EF4A10-01CE-4548-B8AC-5695FF92A1A8}" presName="background2" presStyleLbl="node2" presStyleIdx="0" presStyleCnt="2"/>
      <dgm:spPr/>
    </dgm:pt>
    <dgm:pt modelId="{BD689C8F-CDC8-4FF9-9D7B-69B1658B18D8}" type="pres">
      <dgm:prSet presAssocID="{E2EF4A10-01CE-4548-B8AC-5695FF92A1A8}" presName="text2" presStyleLbl="fgAcc2" presStyleIdx="0" presStyleCnt="2" custScaleX="205000" custScaleY="6057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76752BF-5F2C-4BAA-8DFC-17C33A0C1B33}" type="pres">
      <dgm:prSet presAssocID="{E2EF4A10-01CE-4548-B8AC-5695FF92A1A8}" presName="hierChild3" presStyleCnt="0"/>
      <dgm:spPr/>
    </dgm:pt>
    <dgm:pt modelId="{2DD24F16-42BD-4237-A266-BC98F6387514}" type="pres">
      <dgm:prSet presAssocID="{0F721BB5-2BDC-4308-96CB-43D8AB283739}" presName="Name17" presStyleLbl="parChTrans1D3" presStyleIdx="0" presStyleCnt="2"/>
      <dgm:spPr/>
      <dgm:t>
        <a:bodyPr/>
        <a:lstStyle/>
        <a:p>
          <a:pPr rtl="1"/>
          <a:endParaRPr lang="he-IL"/>
        </a:p>
      </dgm:t>
    </dgm:pt>
    <dgm:pt modelId="{3410AF7F-6FBE-4F8E-BAFA-1491AEC105E6}" type="pres">
      <dgm:prSet presAssocID="{B4E40417-B222-418E-9E46-D2B208A59083}" presName="hierRoot3" presStyleCnt="0"/>
      <dgm:spPr/>
    </dgm:pt>
    <dgm:pt modelId="{613D0C36-4B50-4E00-BB05-39937D568D82}" type="pres">
      <dgm:prSet presAssocID="{B4E40417-B222-418E-9E46-D2B208A59083}" presName="composite3" presStyleCnt="0"/>
      <dgm:spPr/>
    </dgm:pt>
    <dgm:pt modelId="{4D60DFDB-9E96-468B-A46B-B9EE38DB3C88}" type="pres">
      <dgm:prSet presAssocID="{B4E40417-B222-418E-9E46-D2B208A59083}" presName="background3" presStyleLbl="node3" presStyleIdx="0" presStyleCnt="2"/>
      <dgm:spPr/>
    </dgm:pt>
    <dgm:pt modelId="{4A3C5F2F-6167-41B1-98C0-45EA29278012}" type="pres">
      <dgm:prSet presAssocID="{B4E40417-B222-418E-9E46-D2B208A59083}" presName="text3" presStyleLbl="fgAcc3" presStyleIdx="0" presStyleCnt="2" custScaleX="204547" custScaleY="6695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C8B424A-6D8C-4B5B-AF93-C9E7486A0221}" type="pres">
      <dgm:prSet presAssocID="{B4E40417-B222-418E-9E46-D2B208A59083}" presName="hierChild4" presStyleCnt="0"/>
      <dgm:spPr/>
    </dgm:pt>
    <dgm:pt modelId="{96C7C8D1-600F-4DE4-AE5B-4D9CB99BE154}" type="pres">
      <dgm:prSet presAssocID="{4315F856-4797-4E53-A436-EEDD27BF4EB2}" presName="Name23" presStyleLbl="parChTrans1D4" presStyleIdx="0" presStyleCnt="2"/>
      <dgm:spPr/>
      <dgm:t>
        <a:bodyPr/>
        <a:lstStyle/>
        <a:p>
          <a:pPr rtl="1"/>
          <a:endParaRPr lang="he-IL"/>
        </a:p>
      </dgm:t>
    </dgm:pt>
    <dgm:pt modelId="{3665EC16-66D2-47C3-82AD-CF6F4625A428}" type="pres">
      <dgm:prSet presAssocID="{DAE97607-029B-4607-8DA5-C1741AF5712D}" presName="hierRoot4" presStyleCnt="0"/>
      <dgm:spPr/>
    </dgm:pt>
    <dgm:pt modelId="{31572A9A-D0C3-4FF2-9D4C-733625E87B87}" type="pres">
      <dgm:prSet presAssocID="{DAE97607-029B-4607-8DA5-C1741AF5712D}" presName="composite4" presStyleCnt="0"/>
      <dgm:spPr/>
    </dgm:pt>
    <dgm:pt modelId="{E61674A6-CB44-4093-979A-A09B1B0927F5}" type="pres">
      <dgm:prSet presAssocID="{DAE97607-029B-4607-8DA5-C1741AF5712D}" presName="background4" presStyleLbl="node4" presStyleIdx="0" presStyleCnt="2"/>
      <dgm:spPr/>
    </dgm:pt>
    <dgm:pt modelId="{032BAE0A-2B53-448D-88BD-11D52EBFCD1C}" type="pres">
      <dgm:prSet presAssocID="{DAE97607-029B-4607-8DA5-C1741AF5712D}" presName="text4" presStyleLbl="fgAcc4" presStyleIdx="0" presStyleCnt="2" custScaleX="204547" custScaleY="893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68A9E5F-9FB8-49C7-89C9-C76322270987}" type="pres">
      <dgm:prSet presAssocID="{DAE97607-029B-4607-8DA5-C1741AF5712D}" presName="hierChild5" presStyleCnt="0"/>
      <dgm:spPr/>
    </dgm:pt>
    <dgm:pt modelId="{7461C8A1-EB7E-4E21-ABEF-7084336DC970}" type="pres">
      <dgm:prSet presAssocID="{0F198ECB-6C4D-4348-83D0-61C15D488A04}" presName="Name23" presStyleLbl="parChTrans1D4" presStyleIdx="1" presStyleCnt="2"/>
      <dgm:spPr/>
      <dgm:t>
        <a:bodyPr/>
        <a:lstStyle/>
        <a:p>
          <a:pPr rtl="1"/>
          <a:endParaRPr lang="he-IL"/>
        </a:p>
      </dgm:t>
    </dgm:pt>
    <dgm:pt modelId="{F388C757-AFFE-4C64-A2BE-99A1DF0D9D6C}" type="pres">
      <dgm:prSet presAssocID="{A049BC10-7529-47D7-8953-2A29AC5F6A42}" presName="hierRoot4" presStyleCnt="0"/>
      <dgm:spPr/>
    </dgm:pt>
    <dgm:pt modelId="{610FAC14-8213-4DF6-BC32-E27ED3DFD4EE}" type="pres">
      <dgm:prSet presAssocID="{A049BC10-7529-47D7-8953-2A29AC5F6A42}" presName="composite4" presStyleCnt="0"/>
      <dgm:spPr/>
    </dgm:pt>
    <dgm:pt modelId="{E54577AD-8041-4D10-A185-72BE8B6516CD}" type="pres">
      <dgm:prSet presAssocID="{A049BC10-7529-47D7-8953-2A29AC5F6A42}" presName="background4" presStyleLbl="node4" presStyleIdx="1" presStyleCnt="2"/>
      <dgm:spPr/>
    </dgm:pt>
    <dgm:pt modelId="{702CDF86-7857-493A-8472-F66767996782}" type="pres">
      <dgm:prSet presAssocID="{A049BC10-7529-47D7-8953-2A29AC5F6A42}" presName="text4" presStyleLbl="fgAcc4" presStyleIdx="1" presStyleCnt="2" custScaleX="2045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FD882E0-CF11-40E5-981D-0F9E8B2414FD}" type="pres">
      <dgm:prSet presAssocID="{A049BC10-7529-47D7-8953-2A29AC5F6A42}" presName="hierChild5" presStyleCnt="0"/>
      <dgm:spPr/>
    </dgm:pt>
    <dgm:pt modelId="{DB25F04D-3932-41EC-8620-9C0FC3A5863A}" type="pres">
      <dgm:prSet presAssocID="{B3BC4594-AD9B-4FBF-AAE2-1E77B074DA3F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2D226A6C-F0B7-47C6-B442-BC4D424C9CBB}" type="pres">
      <dgm:prSet presAssocID="{487D1918-E06D-4239-9A31-B154A6DE2C6B}" presName="hierRoot2" presStyleCnt="0"/>
      <dgm:spPr/>
    </dgm:pt>
    <dgm:pt modelId="{FB19F2D9-8F6A-4603-A3E2-187DC14CB6F4}" type="pres">
      <dgm:prSet presAssocID="{487D1918-E06D-4239-9A31-B154A6DE2C6B}" presName="composite2" presStyleCnt="0"/>
      <dgm:spPr/>
    </dgm:pt>
    <dgm:pt modelId="{7EF8357C-2E91-4227-898A-ED5C0A2181FC}" type="pres">
      <dgm:prSet presAssocID="{487D1918-E06D-4239-9A31-B154A6DE2C6B}" presName="background2" presStyleLbl="node2" presStyleIdx="1" presStyleCnt="2"/>
      <dgm:spPr/>
    </dgm:pt>
    <dgm:pt modelId="{33D80654-E792-4AF0-838F-D1D9BC2652A3}" type="pres">
      <dgm:prSet presAssocID="{487D1918-E06D-4239-9A31-B154A6DE2C6B}" presName="text2" presStyleLbl="fgAcc2" presStyleIdx="1" presStyleCnt="2" custScaleX="213302" custScaleY="59526" custLinFactNeighborX="419" custLinFactNeighborY="52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5B81A2E-6A32-4FAB-A46A-B0A8E27D7D07}" type="pres">
      <dgm:prSet presAssocID="{487D1918-E06D-4239-9A31-B154A6DE2C6B}" presName="hierChild3" presStyleCnt="0"/>
      <dgm:spPr/>
    </dgm:pt>
    <dgm:pt modelId="{E8A624C9-3663-4399-AA65-5A6D190034D1}" type="pres">
      <dgm:prSet presAssocID="{7D3DE118-8F48-4788-94B5-A010DA624C18}" presName="Name17" presStyleLbl="parChTrans1D3" presStyleIdx="1" presStyleCnt="2"/>
      <dgm:spPr/>
      <dgm:t>
        <a:bodyPr/>
        <a:lstStyle/>
        <a:p>
          <a:pPr rtl="1"/>
          <a:endParaRPr lang="he-IL"/>
        </a:p>
      </dgm:t>
    </dgm:pt>
    <dgm:pt modelId="{745E204E-2868-49B7-B3AD-AFE4905E1938}" type="pres">
      <dgm:prSet presAssocID="{819562D9-1A28-40D5-81E1-07BFEA5659B5}" presName="hierRoot3" presStyleCnt="0"/>
      <dgm:spPr/>
    </dgm:pt>
    <dgm:pt modelId="{C744967B-281B-4FC6-8721-9F967B8B2F21}" type="pres">
      <dgm:prSet presAssocID="{819562D9-1A28-40D5-81E1-07BFEA5659B5}" presName="composite3" presStyleCnt="0"/>
      <dgm:spPr/>
    </dgm:pt>
    <dgm:pt modelId="{65269E17-ADC2-423B-94E8-6973AF773189}" type="pres">
      <dgm:prSet presAssocID="{819562D9-1A28-40D5-81E1-07BFEA5659B5}" presName="background3" presStyleLbl="node3" presStyleIdx="1" presStyleCnt="2"/>
      <dgm:spPr/>
    </dgm:pt>
    <dgm:pt modelId="{E1BA8EAA-0109-4A75-AC92-3F2DC72EBB72}" type="pres">
      <dgm:prSet presAssocID="{819562D9-1A28-40D5-81E1-07BFEA5659B5}" presName="text3" presStyleLbl="fgAcc3" presStyleIdx="1" presStyleCnt="2" custScaleX="207008" custScaleY="6624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B01C8C0-AAA2-426C-A425-9B2FD917219F}" type="pres">
      <dgm:prSet presAssocID="{819562D9-1A28-40D5-81E1-07BFEA5659B5}" presName="hierChild4" presStyleCnt="0"/>
      <dgm:spPr/>
    </dgm:pt>
  </dgm:ptLst>
  <dgm:cxnLst>
    <dgm:cxn modelId="{B807C2CE-D452-40C2-913D-CFAF9844B504}" type="presOf" srcId="{0F198ECB-6C4D-4348-83D0-61C15D488A04}" destId="{7461C8A1-EB7E-4E21-ABEF-7084336DC970}" srcOrd="0" destOrd="0" presId="urn:microsoft.com/office/officeart/2005/8/layout/hierarchy1"/>
    <dgm:cxn modelId="{43492EEF-AEB1-41CF-93A1-9BECCA41A3A1}" type="presOf" srcId="{FBFB7641-BF6D-441E-AC6F-F65CA3BADF5D}" destId="{1FC08CF0-EE31-4D96-A987-CEC9AA4C8A73}" srcOrd="0" destOrd="0" presId="urn:microsoft.com/office/officeart/2005/8/layout/hierarchy1"/>
    <dgm:cxn modelId="{EA156E64-18B5-4166-9CB7-D5FC1B1A7BAD}" srcId="{E49A6915-3FA3-4393-B393-7458AFB3EEB4}" destId="{E2EF4A10-01CE-4548-B8AC-5695FF92A1A8}" srcOrd="0" destOrd="0" parTransId="{FBFB7641-BF6D-441E-AC6F-F65CA3BADF5D}" sibTransId="{5D6193C0-B02C-466E-BE88-61AF6BE0671D}"/>
    <dgm:cxn modelId="{5B1BAD3D-D90F-470B-8866-7D470A8085DC}" type="presOf" srcId="{DAE97607-029B-4607-8DA5-C1741AF5712D}" destId="{032BAE0A-2B53-448D-88BD-11D52EBFCD1C}" srcOrd="0" destOrd="0" presId="urn:microsoft.com/office/officeart/2005/8/layout/hierarchy1"/>
    <dgm:cxn modelId="{70711C41-AAAF-4E9D-98BC-B9469F130D0E}" type="presOf" srcId="{7D3DE118-8F48-4788-94B5-A010DA624C18}" destId="{E8A624C9-3663-4399-AA65-5A6D190034D1}" srcOrd="0" destOrd="0" presId="urn:microsoft.com/office/officeart/2005/8/layout/hierarchy1"/>
    <dgm:cxn modelId="{350BCD14-6640-4B19-8B51-91B0A5B47592}" type="presOf" srcId="{A049BC10-7529-47D7-8953-2A29AC5F6A42}" destId="{702CDF86-7857-493A-8472-F66767996782}" srcOrd="0" destOrd="0" presId="urn:microsoft.com/office/officeart/2005/8/layout/hierarchy1"/>
    <dgm:cxn modelId="{CC35DDF7-B2A4-4DA2-8688-E9554885E3ED}" type="presOf" srcId="{3D595879-8216-4B9C-B600-EC221F9FE7EF}" destId="{E68CAEED-AF02-4DE1-A9DF-38FC6633D67E}" srcOrd="0" destOrd="0" presId="urn:microsoft.com/office/officeart/2005/8/layout/hierarchy1"/>
    <dgm:cxn modelId="{8E3D90AE-48AF-47FD-8EE5-52B5D83D2EAC}" srcId="{DAE97607-029B-4607-8DA5-C1741AF5712D}" destId="{A049BC10-7529-47D7-8953-2A29AC5F6A42}" srcOrd="0" destOrd="0" parTransId="{0F198ECB-6C4D-4348-83D0-61C15D488A04}" sibTransId="{3564242D-3B62-4909-A28E-09FDB2018528}"/>
    <dgm:cxn modelId="{E32732D4-E8C8-40F5-94FB-6D10E9262531}" type="presOf" srcId="{0F721BB5-2BDC-4308-96CB-43D8AB283739}" destId="{2DD24F16-42BD-4237-A266-BC98F6387514}" srcOrd="0" destOrd="0" presId="urn:microsoft.com/office/officeart/2005/8/layout/hierarchy1"/>
    <dgm:cxn modelId="{573924DA-93FB-4698-9878-92D59D9F4222}" type="presOf" srcId="{B4E40417-B222-418E-9E46-D2B208A59083}" destId="{4A3C5F2F-6167-41B1-98C0-45EA29278012}" srcOrd="0" destOrd="0" presId="urn:microsoft.com/office/officeart/2005/8/layout/hierarchy1"/>
    <dgm:cxn modelId="{6784D959-A8DE-444B-87E2-1E875662B78C}" srcId="{E49A6915-3FA3-4393-B393-7458AFB3EEB4}" destId="{487D1918-E06D-4239-9A31-B154A6DE2C6B}" srcOrd="1" destOrd="0" parTransId="{B3BC4594-AD9B-4FBF-AAE2-1E77B074DA3F}" sibTransId="{9111623C-98EE-4D38-B18F-C0D4BFD423B5}"/>
    <dgm:cxn modelId="{1933F022-D91F-4417-B438-10DE4EC71694}" srcId="{E2EF4A10-01CE-4548-B8AC-5695FF92A1A8}" destId="{B4E40417-B222-418E-9E46-D2B208A59083}" srcOrd="0" destOrd="0" parTransId="{0F721BB5-2BDC-4308-96CB-43D8AB283739}" sibTransId="{E57B8A54-7B07-44A7-A322-5083D9589435}"/>
    <dgm:cxn modelId="{FB0D0EB0-B06D-4D7F-9109-2B55DCA3BB0A}" srcId="{487D1918-E06D-4239-9A31-B154A6DE2C6B}" destId="{819562D9-1A28-40D5-81E1-07BFEA5659B5}" srcOrd="0" destOrd="0" parTransId="{7D3DE118-8F48-4788-94B5-A010DA624C18}" sibTransId="{D395B36A-5F03-4FAC-B2A7-890F7B01C7B3}"/>
    <dgm:cxn modelId="{28DC1C74-7723-4094-A817-4FE7B2850308}" type="presOf" srcId="{E2EF4A10-01CE-4548-B8AC-5695FF92A1A8}" destId="{BD689C8F-CDC8-4FF9-9D7B-69B1658B18D8}" srcOrd="0" destOrd="0" presId="urn:microsoft.com/office/officeart/2005/8/layout/hierarchy1"/>
    <dgm:cxn modelId="{B3497448-1B6D-4787-B66E-CC44AF5173B4}" type="presOf" srcId="{B3BC4594-AD9B-4FBF-AAE2-1E77B074DA3F}" destId="{DB25F04D-3932-41EC-8620-9C0FC3A5863A}" srcOrd="0" destOrd="0" presId="urn:microsoft.com/office/officeart/2005/8/layout/hierarchy1"/>
    <dgm:cxn modelId="{4DCBC5CE-8B9B-4D11-82B7-6415274C4E11}" type="presOf" srcId="{487D1918-E06D-4239-9A31-B154A6DE2C6B}" destId="{33D80654-E792-4AF0-838F-D1D9BC2652A3}" srcOrd="0" destOrd="0" presId="urn:microsoft.com/office/officeart/2005/8/layout/hierarchy1"/>
    <dgm:cxn modelId="{5A793BAC-62FB-4091-BEDC-2048F84B21E4}" type="presOf" srcId="{4315F856-4797-4E53-A436-EEDD27BF4EB2}" destId="{96C7C8D1-600F-4DE4-AE5B-4D9CB99BE154}" srcOrd="0" destOrd="0" presId="urn:microsoft.com/office/officeart/2005/8/layout/hierarchy1"/>
    <dgm:cxn modelId="{D480A7DA-C846-45AF-BCD4-F410A9FFC934}" srcId="{B4E40417-B222-418E-9E46-D2B208A59083}" destId="{DAE97607-029B-4607-8DA5-C1741AF5712D}" srcOrd="0" destOrd="0" parTransId="{4315F856-4797-4E53-A436-EEDD27BF4EB2}" sibTransId="{03B24EE9-BC6E-4598-BEC8-7E81180DEEBF}"/>
    <dgm:cxn modelId="{5AD2AE4E-46FF-430A-81F8-CAE192664280}" srcId="{3D595879-8216-4B9C-B600-EC221F9FE7EF}" destId="{E49A6915-3FA3-4393-B393-7458AFB3EEB4}" srcOrd="0" destOrd="0" parTransId="{63D0CC79-0B04-457F-9936-45825054137A}" sibTransId="{C7E180EB-ECEB-4266-8D7E-6062174BEF68}"/>
    <dgm:cxn modelId="{551C1265-B17B-4F7C-BF30-FB3A1D43AEA0}" type="presOf" srcId="{E49A6915-3FA3-4393-B393-7458AFB3EEB4}" destId="{59F59A6A-3742-4610-9CE8-118EA2182CE8}" srcOrd="0" destOrd="0" presId="urn:microsoft.com/office/officeart/2005/8/layout/hierarchy1"/>
    <dgm:cxn modelId="{274CACC3-2221-493E-AC1D-C657AE5C9228}" type="presOf" srcId="{819562D9-1A28-40D5-81E1-07BFEA5659B5}" destId="{E1BA8EAA-0109-4A75-AC92-3F2DC72EBB72}" srcOrd="0" destOrd="0" presId="urn:microsoft.com/office/officeart/2005/8/layout/hierarchy1"/>
    <dgm:cxn modelId="{18AE0FD4-848F-48BB-9F5C-077A1AE3E524}" type="presParOf" srcId="{E68CAEED-AF02-4DE1-A9DF-38FC6633D67E}" destId="{306E493C-7C76-4F7C-A082-292BFB1DF70A}" srcOrd="0" destOrd="0" presId="urn:microsoft.com/office/officeart/2005/8/layout/hierarchy1"/>
    <dgm:cxn modelId="{5122C46A-D3D9-41B5-A9A9-BE9608F9030F}" type="presParOf" srcId="{306E493C-7C76-4F7C-A082-292BFB1DF70A}" destId="{BB50F255-BEFE-4362-B9E1-BD67CDA512C6}" srcOrd="0" destOrd="0" presId="urn:microsoft.com/office/officeart/2005/8/layout/hierarchy1"/>
    <dgm:cxn modelId="{DC68A839-77FF-4D21-9591-679BA4BCF17B}" type="presParOf" srcId="{BB50F255-BEFE-4362-B9E1-BD67CDA512C6}" destId="{29107606-2EA5-4306-AE35-139481EB89D9}" srcOrd="0" destOrd="0" presId="urn:microsoft.com/office/officeart/2005/8/layout/hierarchy1"/>
    <dgm:cxn modelId="{B79E6A6A-1E0D-4BA0-B077-4F8896D7EA04}" type="presParOf" srcId="{BB50F255-BEFE-4362-B9E1-BD67CDA512C6}" destId="{59F59A6A-3742-4610-9CE8-118EA2182CE8}" srcOrd="1" destOrd="0" presId="urn:microsoft.com/office/officeart/2005/8/layout/hierarchy1"/>
    <dgm:cxn modelId="{639C43EE-E89E-40AB-B5BE-18A673B514C2}" type="presParOf" srcId="{306E493C-7C76-4F7C-A082-292BFB1DF70A}" destId="{46D9F944-E0E6-4FD4-8B8E-3373A71B1B8D}" srcOrd="1" destOrd="0" presId="urn:microsoft.com/office/officeart/2005/8/layout/hierarchy1"/>
    <dgm:cxn modelId="{4F341D04-DEDE-4257-89D4-61609936BA33}" type="presParOf" srcId="{46D9F944-E0E6-4FD4-8B8E-3373A71B1B8D}" destId="{1FC08CF0-EE31-4D96-A987-CEC9AA4C8A73}" srcOrd="0" destOrd="0" presId="urn:microsoft.com/office/officeart/2005/8/layout/hierarchy1"/>
    <dgm:cxn modelId="{901C194A-B8F9-4D80-9D25-F270C2C3256C}" type="presParOf" srcId="{46D9F944-E0E6-4FD4-8B8E-3373A71B1B8D}" destId="{9ACC1B44-587A-481C-BEA4-53D300CC040B}" srcOrd="1" destOrd="0" presId="urn:microsoft.com/office/officeart/2005/8/layout/hierarchy1"/>
    <dgm:cxn modelId="{F84AF3BD-EE8D-4D4A-9402-E9BC063B60B1}" type="presParOf" srcId="{9ACC1B44-587A-481C-BEA4-53D300CC040B}" destId="{9A588D9A-94CF-4660-BC79-3F133943F941}" srcOrd="0" destOrd="0" presId="urn:microsoft.com/office/officeart/2005/8/layout/hierarchy1"/>
    <dgm:cxn modelId="{B551B264-D2EE-4D15-9EF5-EBF5B30AD2F4}" type="presParOf" srcId="{9A588D9A-94CF-4660-BC79-3F133943F941}" destId="{5D1FA860-8848-4E2B-A5AE-CE7130E6C32B}" srcOrd="0" destOrd="0" presId="urn:microsoft.com/office/officeart/2005/8/layout/hierarchy1"/>
    <dgm:cxn modelId="{A66F8671-6C61-41E4-A91F-FFB02B3F5032}" type="presParOf" srcId="{9A588D9A-94CF-4660-BC79-3F133943F941}" destId="{BD689C8F-CDC8-4FF9-9D7B-69B1658B18D8}" srcOrd="1" destOrd="0" presId="urn:microsoft.com/office/officeart/2005/8/layout/hierarchy1"/>
    <dgm:cxn modelId="{E173806B-7462-4C4C-A87E-2EE15E17BD4A}" type="presParOf" srcId="{9ACC1B44-587A-481C-BEA4-53D300CC040B}" destId="{476752BF-5F2C-4BAA-8DFC-17C33A0C1B33}" srcOrd="1" destOrd="0" presId="urn:microsoft.com/office/officeart/2005/8/layout/hierarchy1"/>
    <dgm:cxn modelId="{C53C49A2-D01E-4023-A512-39495D28E575}" type="presParOf" srcId="{476752BF-5F2C-4BAA-8DFC-17C33A0C1B33}" destId="{2DD24F16-42BD-4237-A266-BC98F6387514}" srcOrd="0" destOrd="0" presId="urn:microsoft.com/office/officeart/2005/8/layout/hierarchy1"/>
    <dgm:cxn modelId="{39596062-21D3-451C-83C7-2C72F549E248}" type="presParOf" srcId="{476752BF-5F2C-4BAA-8DFC-17C33A0C1B33}" destId="{3410AF7F-6FBE-4F8E-BAFA-1491AEC105E6}" srcOrd="1" destOrd="0" presId="urn:microsoft.com/office/officeart/2005/8/layout/hierarchy1"/>
    <dgm:cxn modelId="{59004FF3-976D-4246-8D49-7F7F11667195}" type="presParOf" srcId="{3410AF7F-6FBE-4F8E-BAFA-1491AEC105E6}" destId="{613D0C36-4B50-4E00-BB05-39937D568D82}" srcOrd="0" destOrd="0" presId="urn:microsoft.com/office/officeart/2005/8/layout/hierarchy1"/>
    <dgm:cxn modelId="{BE5C864D-F7EE-4E4C-BCCF-FA4E14065EC3}" type="presParOf" srcId="{613D0C36-4B50-4E00-BB05-39937D568D82}" destId="{4D60DFDB-9E96-468B-A46B-B9EE38DB3C88}" srcOrd="0" destOrd="0" presId="urn:microsoft.com/office/officeart/2005/8/layout/hierarchy1"/>
    <dgm:cxn modelId="{88EB0E1F-A36B-47CB-B8AE-41AFA1568C34}" type="presParOf" srcId="{613D0C36-4B50-4E00-BB05-39937D568D82}" destId="{4A3C5F2F-6167-41B1-98C0-45EA29278012}" srcOrd="1" destOrd="0" presId="urn:microsoft.com/office/officeart/2005/8/layout/hierarchy1"/>
    <dgm:cxn modelId="{C3956E25-D8E7-4527-B41C-398E1052E8AC}" type="presParOf" srcId="{3410AF7F-6FBE-4F8E-BAFA-1491AEC105E6}" destId="{6C8B424A-6D8C-4B5B-AF93-C9E7486A0221}" srcOrd="1" destOrd="0" presId="urn:microsoft.com/office/officeart/2005/8/layout/hierarchy1"/>
    <dgm:cxn modelId="{BE5B620E-C433-4671-BB42-8049D20E8872}" type="presParOf" srcId="{6C8B424A-6D8C-4B5B-AF93-C9E7486A0221}" destId="{96C7C8D1-600F-4DE4-AE5B-4D9CB99BE154}" srcOrd="0" destOrd="0" presId="urn:microsoft.com/office/officeart/2005/8/layout/hierarchy1"/>
    <dgm:cxn modelId="{44F26693-F87A-4ED8-8C7B-54BFDF768586}" type="presParOf" srcId="{6C8B424A-6D8C-4B5B-AF93-C9E7486A0221}" destId="{3665EC16-66D2-47C3-82AD-CF6F4625A428}" srcOrd="1" destOrd="0" presId="urn:microsoft.com/office/officeart/2005/8/layout/hierarchy1"/>
    <dgm:cxn modelId="{EE5EC532-1476-41AF-B153-7E5C76F8561D}" type="presParOf" srcId="{3665EC16-66D2-47C3-82AD-CF6F4625A428}" destId="{31572A9A-D0C3-4FF2-9D4C-733625E87B87}" srcOrd="0" destOrd="0" presId="urn:microsoft.com/office/officeart/2005/8/layout/hierarchy1"/>
    <dgm:cxn modelId="{371EECBA-EDBC-4D3F-AB8F-FB9823849DA1}" type="presParOf" srcId="{31572A9A-D0C3-4FF2-9D4C-733625E87B87}" destId="{E61674A6-CB44-4093-979A-A09B1B0927F5}" srcOrd="0" destOrd="0" presId="urn:microsoft.com/office/officeart/2005/8/layout/hierarchy1"/>
    <dgm:cxn modelId="{EF1A75D1-037B-4D16-BA78-AA1F605356B5}" type="presParOf" srcId="{31572A9A-D0C3-4FF2-9D4C-733625E87B87}" destId="{032BAE0A-2B53-448D-88BD-11D52EBFCD1C}" srcOrd="1" destOrd="0" presId="urn:microsoft.com/office/officeart/2005/8/layout/hierarchy1"/>
    <dgm:cxn modelId="{CAFD2FE9-5C67-4806-BE99-1B548A080ABD}" type="presParOf" srcId="{3665EC16-66D2-47C3-82AD-CF6F4625A428}" destId="{C68A9E5F-9FB8-49C7-89C9-C76322270987}" srcOrd="1" destOrd="0" presId="urn:microsoft.com/office/officeart/2005/8/layout/hierarchy1"/>
    <dgm:cxn modelId="{30C4B144-25C0-4F1B-B845-8DAE4118A773}" type="presParOf" srcId="{C68A9E5F-9FB8-49C7-89C9-C76322270987}" destId="{7461C8A1-EB7E-4E21-ABEF-7084336DC970}" srcOrd="0" destOrd="0" presId="urn:microsoft.com/office/officeart/2005/8/layout/hierarchy1"/>
    <dgm:cxn modelId="{4360C159-989E-4438-9ED7-F3BF938C9508}" type="presParOf" srcId="{C68A9E5F-9FB8-49C7-89C9-C76322270987}" destId="{F388C757-AFFE-4C64-A2BE-99A1DF0D9D6C}" srcOrd="1" destOrd="0" presId="urn:microsoft.com/office/officeart/2005/8/layout/hierarchy1"/>
    <dgm:cxn modelId="{C453D135-FE1E-4669-BFC3-C849B9F33092}" type="presParOf" srcId="{F388C757-AFFE-4C64-A2BE-99A1DF0D9D6C}" destId="{610FAC14-8213-4DF6-BC32-E27ED3DFD4EE}" srcOrd="0" destOrd="0" presId="urn:microsoft.com/office/officeart/2005/8/layout/hierarchy1"/>
    <dgm:cxn modelId="{DB83CB1A-E48E-4352-8DFD-AF9A11B49B2A}" type="presParOf" srcId="{610FAC14-8213-4DF6-BC32-E27ED3DFD4EE}" destId="{E54577AD-8041-4D10-A185-72BE8B6516CD}" srcOrd="0" destOrd="0" presId="urn:microsoft.com/office/officeart/2005/8/layout/hierarchy1"/>
    <dgm:cxn modelId="{BF6570EB-F20C-4E08-882A-6C7F80ABB35F}" type="presParOf" srcId="{610FAC14-8213-4DF6-BC32-E27ED3DFD4EE}" destId="{702CDF86-7857-493A-8472-F66767996782}" srcOrd="1" destOrd="0" presId="urn:microsoft.com/office/officeart/2005/8/layout/hierarchy1"/>
    <dgm:cxn modelId="{D2D3BCAB-CDE0-4635-AEA7-F08EE2B8641F}" type="presParOf" srcId="{F388C757-AFFE-4C64-A2BE-99A1DF0D9D6C}" destId="{9FD882E0-CF11-40E5-981D-0F9E8B2414FD}" srcOrd="1" destOrd="0" presId="urn:microsoft.com/office/officeart/2005/8/layout/hierarchy1"/>
    <dgm:cxn modelId="{80117DC3-563C-4602-90D9-6F578F0BB37F}" type="presParOf" srcId="{46D9F944-E0E6-4FD4-8B8E-3373A71B1B8D}" destId="{DB25F04D-3932-41EC-8620-9C0FC3A5863A}" srcOrd="2" destOrd="0" presId="urn:microsoft.com/office/officeart/2005/8/layout/hierarchy1"/>
    <dgm:cxn modelId="{A089F82C-14F0-4E38-9B24-92F9222A6C2B}" type="presParOf" srcId="{46D9F944-E0E6-4FD4-8B8E-3373A71B1B8D}" destId="{2D226A6C-F0B7-47C6-B442-BC4D424C9CBB}" srcOrd="3" destOrd="0" presId="urn:microsoft.com/office/officeart/2005/8/layout/hierarchy1"/>
    <dgm:cxn modelId="{6ABF3C9A-524F-41B3-B5AF-527808937A34}" type="presParOf" srcId="{2D226A6C-F0B7-47C6-B442-BC4D424C9CBB}" destId="{FB19F2D9-8F6A-4603-A3E2-187DC14CB6F4}" srcOrd="0" destOrd="0" presId="urn:microsoft.com/office/officeart/2005/8/layout/hierarchy1"/>
    <dgm:cxn modelId="{527FD1D6-20CF-41E1-89F6-B4A8285B7CBF}" type="presParOf" srcId="{FB19F2D9-8F6A-4603-A3E2-187DC14CB6F4}" destId="{7EF8357C-2E91-4227-898A-ED5C0A2181FC}" srcOrd="0" destOrd="0" presId="urn:microsoft.com/office/officeart/2005/8/layout/hierarchy1"/>
    <dgm:cxn modelId="{8501A8C9-9DA6-44BD-A984-6DFD371B1002}" type="presParOf" srcId="{FB19F2D9-8F6A-4603-A3E2-187DC14CB6F4}" destId="{33D80654-E792-4AF0-838F-D1D9BC2652A3}" srcOrd="1" destOrd="0" presId="urn:microsoft.com/office/officeart/2005/8/layout/hierarchy1"/>
    <dgm:cxn modelId="{F25EBDBE-B7A8-4D0E-B93C-9643696E7CD9}" type="presParOf" srcId="{2D226A6C-F0B7-47C6-B442-BC4D424C9CBB}" destId="{C5B81A2E-6A32-4FAB-A46A-B0A8E27D7D07}" srcOrd="1" destOrd="0" presId="urn:microsoft.com/office/officeart/2005/8/layout/hierarchy1"/>
    <dgm:cxn modelId="{1F4FAA38-4EF4-41B0-A856-6C30B9212769}" type="presParOf" srcId="{C5B81A2E-6A32-4FAB-A46A-B0A8E27D7D07}" destId="{E8A624C9-3663-4399-AA65-5A6D190034D1}" srcOrd="0" destOrd="0" presId="urn:microsoft.com/office/officeart/2005/8/layout/hierarchy1"/>
    <dgm:cxn modelId="{24F517E6-EBDA-4039-8959-BA5CA791539D}" type="presParOf" srcId="{C5B81A2E-6A32-4FAB-A46A-B0A8E27D7D07}" destId="{745E204E-2868-49B7-B3AD-AFE4905E1938}" srcOrd="1" destOrd="0" presId="urn:microsoft.com/office/officeart/2005/8/layout/hierarchy1"/>
    <dgm:cxn modelId="{ABEEB279-2130-40EB-A66F-8334A9F9F481}" type="presParOf" srcId="{745E204E-2868-49B7-B3AD-AFE4905E1938}" destId="{C744967B-281B-4FC6-8721-9F967B8B2F21}" srcOrd="0" destOrd="0" presId="urn:microsoft.com/office/officeart/2005/8/layout/hierarchy1"/>
    <dgm:cxn modelId="{5FFD730E-4D60-4C13-A6B1-225FBF836A1F}" type="presParOf" srcId="{C744967B-281B-4FC6-8721-9F967B8B2F21}" destId="{65269E17-ADC2-423B-94E8-6973AF773189}" srcOrd="0" destOrd="0" presId="urn:microsoft.com/office/officeart/2005/8/layout/hierarchy1"/>
    <dgm:cxn modelId="{3607D2F4-166B-4115-A4FE-0563904A1A39}" type="presParOf" srcId="{C744967B-281B-4FC6-8721-9F967B8B2F21}" destId="{E1BA8EAA-0109-4A75-AC92-3F2DC72EBB72}" srcOrd="1" destOrd="0" presId="urn:microsoft.com/office/officeart/2005/8/layout/hierarchy1"/>
    <dgm:cxn modelId="{C63782B3-0C00-40A4-A058-3CCE1D80C310}" type="presParOf" srcId="{745E204E-2868-49B7-B3AD-AFE4905E1938}" destId="{AB01C8C0-AAA2-426C-A425-9B2FD91721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624C9-3663-4399-AA65-5A6D190034D1}">
      <dsp:nvSpPr>
        <dsp:cNvPr id="0" name=""/>
        <dsp:cNvSpPr/>
      </dsp:nvSpPr>
      <dsp:spPr>
        <a:xfrm>
          <a:off x="5810565" y="1275233"/>
          <a:ext cx="91440" cy="399055"/>
        </a:xfrm>
        <a:custGeom>
          <a:avLst/>
          <a:gdLst/>
          <a:ahLst/>
          <a:cxnLst/>
          <a:rect l="0" t="0" r="0" b="0"/>
          <a:pathLst>
            <a:path>
              <a:moveTo>
                <a:pt x="51535" y="0"/>
              </a:moveTo>
              <a:lnTo>
                <a:pt x="51535" y="270473"/>
              </a:lnTo>
              <a:lnTo>
                <a:pt x="45720" y="270473"/>
              </a:lnTo>
              <a:lnTo>
                <a:pt x="45720" y="39905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5F04D-3932-41EC-8620-9C0FC3A5863A}">
      <dsp:nvSpPr>
        <dsp:cNvPr id="0" name=""/>
        <dsp:cNvSpPr/>
      </dsp:nvSpPr>
      <dsp:spPr>
        <a:xfrm>
          <a:off x="4279373" y="342293"/>
          <a:ext cx="1582727" cy="40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710"/>
              </a:lnTo>
              <a:lnTo>
                <a:pt x="1582727" y="279710"/>
              </a:lnTo>
              <a:lnTo>
                <a:pt x="1582727" y="4082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1C8A1-EB7E-4E21-ABEF-7084336DC970}">
      <dsp:nvSpPr>
        <dsp:cNvPr id="0" name=""/>
        <dsp:cNvSpPr/>
      </dsp:nvSpPr>
      <dsp:spPr>
        <a:xfrm>
          <a:off x="2599125" y="3464400"/>
          <a:ext cx="91440" cy="403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67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7C8D1-600F-4DE4-AE5B-4D9CB99BE154}">
      <dsp:nvSpPr>
        <dsp:cNvPr id="0" name=""/>
        <dsp:cNvSpPr/>
      </dsp:nvSpPr>
      <dsp:spPr>
        <a:xfrm>
          <a:off x="2599125" y="2273658"/>
          <a:ext cx="91440" cy="403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67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24F16-42BD-4237-A266-BC98F6387514}">
      <dsp:nvSpPr>
        <dsp:cNvPr id="0" name=""/>
        <dsp:cNvSpPr/>
      </dsp:nvSpPr>
      <dsp:spPr>
        <a:xfrm>
          <a:off x="2599125" y="1279860"/>
          <a:ext cx="91440" cy="403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67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08CF0-EE31-4D96-A987-CEC9AA4C8A73}">
      <dsp:nvSpPr>
        <dsp:cNvPr id="0" name=""/>
        <dsp:cNvSpPr/>
      </dsp:nvSpPr>
      <dsp:spPr>
        <a:xfrm>
          <a:off x="2644845" y="342293"/>
          <a:ext cx="1634527" cy="403674"/>
        </a:xfrm>
        <a:custGeom>
          <a:avLst/>
          <a:gdLst/>
          <a:ahLst/>
          <a:cxnLst/>
          <a:rect l="0" t="0" r="0" b="0"/>
          <a:pathLst>
            <a:path>
              <a:moveTo>
                <a:pt x="1634527" y="0"/>
              </a:moveTo>
              <a:lnTo>
                <a:pt x="1634527" y="275092"/>
              </a:lnTo>
              <a:lnTo>
                <a:pt x="0" y="275092"/>
              </a:lnTo>
              <a:lnTo>
                <a:pt x="0" y="40367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7606-2EA5-4306-AE35-139481EB89D9}">
      <dsp:nvSpPr>
        <dsp:cNvPr id="0" name=""/>
        <dsp:cNvSpPr/>
      </dsp:nvSpPr>
      <dsp:spPr>
        <a:xfrm>
          <a:off x="2668949" y="585"/>
          <a:ext cx="3220847" cy="341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59A6A-3742-4610-9CE8-118EA2182CE8}">
      <dsp:nvSpPr>
        <dsp:cNvPr id="0" name=""/>
        <dsp:cNvSpPr/>
      </dsp:nvSpPr>
      <dsp:spPr>
        <a:xfrm>
          <a:off x="2823170" y="147095"/>
          <a:ext cx="3220847" cy="341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כיצד </a:t>
          </a:r>
          <a:r>
            <a:rPr lang="he-IL" sz="1800" kern="1200" dirty="0" err="1" smtClean="0"/>
            <a:t>מרקדין</a:t>
          </a:r>
          <a:r>
            <a:rPr lang="he-IL" sz="1800" kern="1200" dirty="0" smtClean="0"/>
            <a:t> לפני הכלה?</a:t>
          </a:r>
          <a:endParaRPr lang="he-IL" sz="1800" kern="1200" dirty="0"/>
        </a:p>
      </dsp:txBody>
      <dsp:txXfrm>
        <a:off x="2833178" y="157103"/>
        <a:ext cx="3200831" cy="321692"/>
      </dsp:txXfrm>
    </dsp:sp>
    <dsp:sp modelId="{5D1FA860-8848-4E2B-A5AE-CE7130E6C32B}">
      <dsp:nvSpPr>
        <dsp:cNvPr id="0" name=""/>
        <dsp:cNvSpPr/>
      </dsp:nvSpPr>
      <dsp:spPr>
        <a:xfrm>
          <a:off x="1222154" y="745968"/>
          <a:ext cx="2845381" cy="533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89C8F-CDC8-4FF9-9D7B-69B1658B18D8}">
      <dsp:nvSpPr>
        <dsp:cNvPr id="0" name=""/>
        <dsp:cNvSpPr/>
      </dsp:nvSpPr>
      <dsp:spPr>
        <a:xfrm>
          <a:off x="1376376" y="892478"/>
          <a:ext cx="2845381" cy="53389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בית הלל: נאה וחסודה</a:t>
          </a:r>
          <a:endParaRPr lang="he-IL" sz="1800" kern="1200" dirty="0"/>
        </a:p>
      </dsp:txBody>
      <dsp:txXfrm>
        <a:off x="1392013" y="908115"/>
        <a:ext cx="2814107" cy="502618"/>
      </dsp:txXfrm>
    </dsp:sp>
    <dsp:sp modelId="{4D60DFDB-9E96-468B-A46B-B9EE38DB3C88}">
      <dsp:nvSpPr>
        <dsp:cNvPr id="0" name=""/>
        <dsp:cNvSpPr/>
      </dsp:nvSpPr>
      <dsp:spPr>
        <a:xfrm>
          <a:off x="1225298" y="1683534"/>
          <a:ext cx="2839094" cy="590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C5F2F-6167-41B1-98C0-45EA29278012}">
      <dsp:nvSpPr>
        <dsp:cNvPr id="0" name=""/>
        <dsp:cNvSpPr/>
      </dsp:nvSpPr>
      <dsp:spPr>
        <a:xfrm>
          <a:off x="1379519" y="1830044"/>
          <a:ext cx="2839094" cy="59012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'מי שקנה מקח רע מהשוק... ישבחנו בעיניו'</a:t>
          </a:r>
          <a:endParaRPr lang="he-IL" sz="1800" kern="1200" dirty="0"/>
        </a:p>
      </dsp:txBody>
      <dsp:txXfrm>
        <a:off x="1396803" y="1847328"/>
        <a:ext cx="2804526" cy="555556"/>
      </dsp:txXfrm>
    </dsp:sp>
    <dsp:sp modelId="{E61674A6-CB44-4093-979A-A09B1B0927F5}">
      <dsp:nvSpPr>
        <dsp:cNvPr id="0" name=""/>
        <dsp:cNvSpPr/>
      </dsp:nvSpPr>
      <dsp:spPr>
        <a:xfrm>
          <a:off x="1225298" y="2677332"/>
          <a:ext cx="2839094" cy="78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BAE0A-2B53-448D-88BD-11D52EBFCD1C}">
      <dsp:nvSpPr>
        <dsp:cNvPr id="0" name=""/>
        <dsp:cNvSpPr/>
      </dsp:nvSpPr>
      <dsp:spPr>
        <a:xfrm>
          <a:off x="1379519" y="2823843"/>
          <a:ext cx="2839094" cy="78706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מסקנה מדברי בית הלל: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לעולם תהא דעתו של אדם מעורבת עם הבריות</a:t>
          </a:r>
          <a:endParaRPr lang="he-IL" sz="1800" kern="1200" dirty="0"/>
        </a:p>
      </dsp:txBody>
      <dsp:txXfrm>
        <a:off x="1402571" y="2846895"/>
        <a:ext cx="2792990" cy="740963"/>
      </dsp:txXfrm>
    </dsp:sp>
    <dsp:sp modelId="{E54577AD-8041-4D10-A185-72BE8B6516CD}">
      <dsp:nvSpPr>
        <dsp:cNvPr id="0" name=""/>
        <dsp:cNvSpPr/>
      </dsp:nvSpPr>
      <dsp:spPr>
        <a:xfrm>
          <a:off x="1225298" y="3868074"/>
          <a:ext cx="2839094" cy="88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CDF86-7857-493A-8472-F66767996782}">
      <dsp:nvSpPr>
        <dsp:cNvPr id="0" name=""/>
        <dsp:cNvSpPr/>
      </dsp:nvSpPr>
      <dsp:spPr>
        <a:xfrm>
          <a:off x="1379519" y="4014584"/>
          <a:ext cx="2839094" cy="88137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רב </a:t>
          </a:r>
          <a:r>
            <a:rPr lang="he-IL" sz="1800" kern="1200" dirty="0" err="1" smtClean="0"/>
            <a:t>דימי</a:t>
          </a:r>
          <a:r>
            <a:rPr lang="he-IL" sz="1800" kern="1200" dirty="0" smtClean="0"/>
            <a:t> מתאר את השיר שהיו נוהגים לשיר לכלה בא"י – 'לא כחל ולא שרק...'</a:t>
          </a:r>
          <a:endParaRPr lang="he-IL" sz="1800" kern="1200" dirty="0"/>
        </a:p>
      </dsp:txBody>
      <dsp:txXfrm>
        <a:off x="1405334" y="4040399"/>
        <a:ext cx="2787464" cy="829744"/>
      </dsp:txXfrm>
    </dsp:sp>
    <dsp:sp modelId="{7EF8357C-2E91-4227-898A-ED5C0A2181FC}">
      <dsp:nvSpPr>
        <dsp:cNvPr id="0" name=""/>
        <dsp:cNvSpPr/>
      </dsp:nvSpPr>
      <dsp:spPr>
        <a:xfrm>
          <a:off x="4381794" y="750586"/>
          <a:ext cx="2960612" cy="524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80654-E792-4AF0-838F-D1D9BC2652A3}">
      <dsp:nvSpPr>
        <dsp:cNvPr id="0" name=""/>
        <dsp:cNvSpPr/>
      </dsp:nvSpPr>
      <dsp:spPr>
        <a:xfrm>
          <a:off x="4536016" y="897096"/>
          <a:ext cx="2960612" cy="524646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בית שמאי: כמות שהיא</a:t>
          </a:r>
          <a:endParaRPr lang="he-IL" sz="1800" kern="1200" dirty="0"/>
        </a:p>
      </dsp:txBody>
      <dsp:txXfrm>
        <a:off x="4551382" y="912462"/>
        <a:ext cx="2929880" cy="493914"/>
      </dsp:txXfrm>
    </dsp:sp>
    <dsp:sp modelId="{65269E17-ADC2-423B-94E8-6973AF773189}">
      <dsp:nvSpPr>
        <dsp:cNvPr id="0" name=""/>
        <dsp:cNvSpPr/>
      </dsp:nvSpPr>
      <dsp:spPr>
        <a:xfrm>
          <a:off x="4419659" y="1674289"/>
          <a:ext cx="2873252" cy="583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A8EAA-0109-4A75-AC92-3F2DC72EBB72}">
      <dsp:nvSpPr>
        <dsp:cNvPr id="0" name=""/>
        <dsp:cNvSpPr/>
      </dsp:nvSpPr>
      <dsp:spPr>
        <a:xfrm>
          <a:off x="4573880" y="1820799"/>
          <a:ext cx="2873252" cy="583866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"מדבר שקר תרחק"</a:t>
          </a:r>
          <a:endParaRPr lang="he-IL" sz="1800" kern="1200" dirty="0"/>
        </a:p>
      </dsp:txBody>
      <dsp:txXfrm>
        <a:off x="4590981" y="1837900"/>
        <a:ext cx="2839050" cy="54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B3D432-B1F8-4C1F-893A-F218F9A3ECDC}" type="datetimeFigureOut">
              <a:rPr lang="he-IL" smtClean="0"/>
              <a:pPr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B466EB-64DA-481E-8471-A29431FB10A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כיצד </a:t>
            </a:r>
            <a:r>
              <a:rPr lang="he-IL" dirty="0" err="1" smtClean="0"/>
              <a:t>מרקדין</a:t>
            </a:r>
            <a:r>
              <a:rPr lang="he-IL" dirty="0" smtClean="0"/>
              <a:t> לפני הכלה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תלמוד בבלי כתובות </a:t>
            </a:r>
            <a:r>
              <a:rPr lang="he-IL" dirty="0" err="1" smtClean="0"/>
              <a:t>יז</a:t>
            </a:r>
            <a:r>
              <a:rPr lang="he-IL" dirty="0"/>
              <a:t> </a:t>
            </a:r>
            <a:r>
              <a:rPr lang="he-IL" dirty="0" smtClean="0"/>
              <a:t>ע"א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חלקי הסוגיה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/>
              <a:t>הצגת המחלוקת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דיון </a:t>
            </a:r>
            <a:r>
              <a:rPr lang="he-IL" sz="2800" dirty="0"/>
              <a:t>בין בית שמאי ובית הלל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מסקנה </a:t>
            </a:r>
            <a:r>
              <a:rPr lang="he-IL" sz="2800" dirty="0"/>
              <a:t>לאור דברי בית הלל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עדות </a:t>
            </a:r>
            <a:r>
              <a:rPr lang="he-IL" sz="2800" dirty="0"/>
              <a:t>מארץ ישראל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e-IL" sz="28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1. הצגת המחלוקת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תנו </a:t>
            </a:r>
            <a:r>
              <a:rPr lang="he-IL" dirty="0"/>
              <a:t>רבנן כיצד </a:t>
            </a:r>
            <a:r>
              <a:rPr lang="he-IL" dirty="0" err="1"/>
              <a:t>מרקדין</a:t>
            </a:r>
            <a:r>
              <a:rPr lang="he-IL" dirty="0"/>
              <a:t> לפני הכלה?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b="1" dirty="0"/>
              <a:t>בית שמאי </a:t>
            </a:r>
            <a:r>
              <a:rPr lang="he-IL" dirty="0"/>
              <a:t>אומרים: כלה כמות </a:t>
            </a:r>
            <a:r>
              <a:rPr lang="he-IL" dirty="0" smtClean="0"/>
              <a:t>שהיא.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b="1" dirty="0"/>
              <a:t>ובית הלל </a:t>
            </a:r>
            <a:r>
              <a:rPr lang="he-IL" dirty="0"/>
              <a:t>אומרים: כלה נאה </a:t>
            </a:r>
            <a:r>
              <a:rPr lang="he-IL" dirty="0" smtClean="0"/>
              <a:t>וחסודה. 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2. דיון </a:t>
            </a:r>
            <a:r>
              <a:rPr lang="he-IL" dirty="0"/>
              <a:t>בין בית שמאי ובית </a:t>
            </a:r>
            <a:r>
              <a:rPr lang="he-IL" dirty="0" smtClean="0"/>
              <a:t>הלל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אמרו להן ב"ש </a:t>
            </a:r>
            <a:r>
              <a:rPr lang="he-IL" dirty="0" err="1" smtClean="0"/>
              <a:t>לב"ה</a:t>
            </a:r>
            <a:r>
              <a:rPr lang="he-IL" dirty="0" smtClean="0"/>
              <a:t>: </a:t>
            </a:r>
            <a:r>
              <a:rPr lang="he-IL" dirty="0"/>
              <a:t>הרי שהיתה חיגרת או סומא </a:t>
            </a:r>
            <a:r>
              <a:rPr lang="he-IL" dirty="0" smtClean="0"/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אומרים </a:t>
            </a:r>
            <a:r>
              <a:rPr lang="he-IL" dirty="0"/>
              <a:t>לה כלה נאה וחסודה?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והתורה </a:t>
            </a:r>
            <a:r>
              <a:rPr lang="he-IL" dirty="0" smtClean="0"/>
              <a:t>אמרה "מדבר </a:t>
            </a:r>
            <a:r>
              <a:rPr lang="he-IL" dirty="0"/>
              <a:t>שקר </a:t>
            </a:r>
            <a:r>
              <a:rPr lang="he-IL" dirty="0" smtClean="0"/>
              <a:t>תרחק"! </a:t>
            </a:r>
            <a:r>
              <a:rPr lang="he-IL" dirty="0"/>
              <a:t>(שמות </a:t>
            </a:r>
            <a:r>
              <a:rPr lang="he-IL" dirty="0" err="1"/>
              <a:t>כג</a:t>
            </a:r>
            <a:r>
              <a:rPr lang="he-IL" dirty="0"/>
              <a:t>, ז)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אמרו להם </a:t>
            </a:r>
            <a:r>
              <a:rPr lang="he-IL" dirty="0" smtClean="0"/>
              <a:t>בית הלל לבית שמאי: לדבריכם,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מי </a:t>
            </a:r>
            <a:r>
              <a:rPr lang="he-IL" dirty="0"/>
              <a:t>שלקח מקח רע מן השוק ישבחנו בעיניו או יגננו בעיניו? </a:t>
            </a: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הוי </a:t>
            </a:r>
            <a:r>
              <a:rPr lang="he-IL" dirty="0"/>
              <a:t>אומר ישבחנו בעיניו! 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8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r">
              <a:lnSpc>
                <a:spcPct val="150000"/>
              </a:lnSpc>
            </a:pPr>
            <a:r>
              <a:rPr lang="he-IL" dirty="0" smtClean="0"/>
              <a:t>3. מסקנה </a:t>
            </a:r>
            <a:r>
              <a:rPr lang="he-IL" dirty="0"/>
              <a:t>לאור דברי בית הלל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מכאן </a:t>
            </a:r>
            <a:r>
              <a:rPr lang="he-IL" dirty="0"/>
              <a:t>אמרו חכמים לעולם תהא דעתו של אדם מעורבת עם הבריות.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עדות </a:t>
            </a:r>
            <a:r>
              <a:rPr lang="he-IL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מארץ ישראל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כי אתא רב </a:t>
            </a:r>
            <a:r>
              <a:rPr lang="he-IL" dirty="0" err="1"/>
              <a:t>דימי</a:t>
            </a:r>
            <a:r>
              <a:rPr lang="he-IL" dirty="0"/>
              <a:t> אמר: הכי משרו קמי </a:t>
            </a:r>
            <a:r>
              <a:rPr lang="he-IL" dirty="0" err="1"/>
              <a:t>כלתא</a:t>
            </a:r>
            <a:r>
              <a:rPr lang="he-IL" dirty="0"/>
              <a:t> </a:t>
            </a:r>
            <a:r>
              <a:rPr lang="he-IL" dirty="0" err="1" smtClean="0"/>
              <a:t>במערבא</a:t>
            </a:r>
            <a:r>
              <a:rPr lang="he-IL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 </a:t>
            </a:r>
            <a:r>
              <a:rPr lang="he-IL" dirty="0"/>
              <a:t>'לא כחל ולא שרק ולא </a:t>
            </a:r>
            <a:r>
              <a:rPr lang="he-IL" dirty="0" err="1"/>
              <a:t>פירכוס</a:t>
            </a:r>
            <a:r>
              <a:rPr lang="he-IL" dirty="0"/>
              <a:t> ויעלת חן'. 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5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פרשנות – רש"י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b="1" dirty="0" smtClean="0"/>
              <a:t>כמות </a:t>
            </a:r>
            <a:r>
              <a:rPr lang="he-IL" b="1" dirty="0" smtClean="0"/>
              <a:t>שהיא</a:t>
            </a:r>
            <a:r>
              <a:rPr lang="he-IL" dirty="0" smtClean="0"/>
              <a:t> - לפי </a:t>
            </a:r>
            <a:r>
              <a:rPr lang="he-IL" dirty="0" err="1" smtClean="0"/>
              <a:t>יופיה</a:t>
            </a:r>
            <a:r>
              <a:rPr lang="he-IL" dirty="0" smtClean="0"/>
              <a:t> וחשיבותה </a:t>
            </a:r>
            <a:r>
              <a:rPr lang="he-IL" dirty="0" err="1" smtClean="0"/>
              <a:t>מקלסין</a:t>
            </a:r>
            <a:r>
              <a:rPr lang="he-IL" dirty="0" smtClean="0"/>
              <a:t> אותה.</a:t>
            </a:r>
          </a:p>
          <a:p>
            <a:pPr>
              <a:buNone/>
            </a:pPr>
            <a:r>
              <a:rPr lang="he-IL" b="1" dirty="0" smtClean="0"/>
              <a:t>חסודה</a:t>
            </a:r>
            <a:r>
              <a:rPr lang="he-IL" dirty="0" smtClean="0"/>
              <a:t> - חוט של חסד משוך עליה.</a:t>
            </a:r>
          </a:p>
          <a:p>
            <a:pPr>
              <a:buNone/>
            </a:pPr>
            <a:r>
              <a:rPr lang="he-IL" b="1" dirty="0" smtClean="0"/>
              <a:t>מכאן אמרו</a:t>
            </a:r>
            <a:r>
              <a:rPr lang="he-IL" dirty="0" smtClean="0"/>
              <a:t> - מדברי ב"ה שאמרו </a:t>
            </a:r>
            <a:r>
              <a:rPr lang="he-IL" dirty="0" err="1" smtClean="0"/>
              <a:t>ישבחנה</a:t>
            </a:r>
            <a:r>
              <a:rPr lang="he-IL" dirty="0"/>
              <a:t>.</a:t>
            </a:r>
            <a:endParaRPr lang="he-IL" dirty="0" smtClean="0"/>
          </a:p>
          <a:p>
            <a:pPr>
              <a:buNone/>
            </a:pPr>
            <a:r>
              <a:rPr lang="he-IL" b="1" dirty="0" smtClean="0"/>
              <a:t>תהא דעתו של אדם מעורבת עם הבריות</a:t>
            </a:r>
            <a:r>
              <a:rPr lang="he-IL" dirty="0" smtClean="0"/>
              <a:t> </a:t>
            </a:r>
            <a:endParaRPr lang="he-IL" dirty="0" smtClean="0"/>
          </a:p>
          <a:p>
            <a:pPr>
              <a:buNone/>
            </a:pPr>
            <a:r>
              <a:rPr lang="he-IL" dirty="0"/>
              <a:t> </a:t>
            </a:r>
            <a:r>
              <a:rPr lang="he-IL" dirty="0" smtClean="0"/>
              <a:t>                    </a:t>
            </a:r>
            <a:r>
              <a:rPr lang="he-IL" dirty="0" smtClean="0"/>
              <a:t>- </a:t>
            </a:r>
            <a:r>
              <a:rPr lang="he-IL" dirty="0" smtClean="0"/>
              <a:t>לעשות לאיש ואיש כרצונו.</a:t>
            </a:r>
          </a:p>
          <a:p>
            <a:pPr>
              <a:buNone/>
            </a:pPr>
            <a:r>
              <a:rPr lang="he-IL" b="1" dirty="0" smtClean="0"/>
              <a:t>משרו</a:t>
            </a:r>
            <a:r>
              <a:rPr lang="he-IL" dirty="0" smtClean="0"/>
              <a:t> - משוררים.</a:t>
            </a:r>
          </a:p>
          <a:p>
            <a:pPr>
              <a:buNone/>
            </a:pPr>
            <a:r>
              <a:rPr lang="he-IL" b="1" dirty="0" smtClean="0"/>
              <a:t>לא כחל</a:t>
            </a:r>
            <a:r>
              <a:rPr lang="he-IL" dirty="0" smtClean="0"/>
              <a:t> - אינה צריכה כחל.</a:t>
            </a:r>
          </a:p>
          <a:p>
            <a:pPr>
              <a:buNone/>
            </a:pPr>
            <a:r>
              <a:rPr lang="he-IL" b="1" dirty="0" smtClean="0"/>
              <a:t>ולא שרק</a:t>
            </a:r>
            <a:r>
              <a:rPr lang="he-IL" dirty="0" smtClean="0"/>
              <a:t> - צבע המאדים את הפנים.</a:t>
            </a:r>
          </a:p>
          <a:p>
            <a:pPr>
              <a:buNone/>
            </a:pPr>
            <a:r>
              <a:rPr lang="he-IL" b="1" dirty="0" err="1" smtClean="0"/>
              <a:t>פירכוס</a:t>
            </a:r>
            <a:r>
              <a:rPr lang="he-IL" dirty="0" smtClean="0"/>
              <a:t> - קליעת שיער. זו לא כחלה ולא שרקה ולא </a:t>
            </a:r>
            <a:r>
              <a:rPr lang="he-IL" dirty="0" err="1" smtClean="0"/>
              <a:t>פירכסה</a:t>
            </a:r>
            <a:r>
              <a:rPr lang="he-IL" dirty="0" smtClean="0"/>
              <a:t> והרי היא יעלת חן.</a:t>
            </a:r>
          </a:p>
          <a:p>
            <a:pPr>
              <a:buNone/>
            </a:pPr>
            <a:endParaRPr lang="he-IL" b="1" dirty="0" smtClean="0"/>
          </a:p>
          <a:p>
            <a:pPr>
              <a:buNone/>
            </a:pPr>
            <a:endParaRPr lang="he-IL" dirty="0" smtClean="0"/>
          </a:p>
        </p:txBody>
      </p:sp>
      <p:grpSp>
        <p:nvGrpSpPr>
          <p:cNvPr id="5" name="קבוצה 4"/>
          <p:cNvGrpSpPr/>
          <p:nvPr/>
        </p:nvGrpSpPr>
        <p:grpSpPr>
          <a:xfrm>
            <a:off x="0" y="2708920"/>
            <a:ext cx="3384376" cy="1296144"/>
            <a:chOff x="395536" y="1772816"/>
            <a:chExt cx="2911599" cy="10801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772816"/>
              <a:ext cx="2695575" cy="990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מלבן 3"/>
            <p:cNvSpPr/>
            <p:nvPr/>
          </p:nvSpPr>
          <p:spPr>
            <a:xfrm>
              <a:off x="395536" y="2348880"/>
              <a:ext cx="1368152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פרשנות – תוספות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e-IL" b="1" dirty="0" smtClean="0"/>
              <a:t>כלה</a:t>
            </a:r>
            <a:r>
              <a:rPr lang="he-IL" b="1" dirty="0" smtClean="0"/>
              <a:t> כמות שהיא</a:t>
            </a:r>
            <a:r>
              <a:rPr lang="he-IL" dirty="0" smtClean="0"/>
              <a:t>. ואם יש בה מום ישתקו ולא ישבחוה? </a:t>
            </a:r>
            <a:endParaRPr lang="he-IL" dirty="0"/>
          </a:p>
          <a:p>
            <a:pPr marL="4763" indent="-4763" algn="just">
              <a:buNone/>
            </a:pPr>
            <a:r>
              <a:rPr lang="he-IL" dirty="0" smtClean="0"/>
              <a:t>אי </a:t>
            </a:r>
            <a:r>
              <a:rPr lang="he-IL" dirty="0" err="1" smtClean="0"/>
              <a:t>נמי</a:t>
            </a:r>
            <a:r>
              <a:rPr lang="he-IL" dirty="0" smtClean="0"/>
              <a:t> ישבחוה בדבר נאה שיש בה - כגון בעיניה או בידיה אם הם יפות </a:t>
            </a:r>
          </a:p>
          <a:p>
            <a:pPr marL="4763" indent="-4763" algn="just">
              <a:buNone/>
            </a:pPr>
            <a:r>
              <a:rPr lang="he-IL" dirty="0" smtClean="0"/>
              <a:t>וב"ה אומרים ישבחוה לגמרי </a:t>
            </a:r>
            <a:r>
              <a:rPr lang="he-IL" dirty="0" err="1" smtClean="0"/>
              <a:t>דכשמזכירין</a:t>
            </a:r>
            <a:r>
              <a:rPr lang="he-IL" dirty="0" smtClean="0"/>
              <a:t> מה שיש בה לשבח מכלל </a:t>
            </a:r>
            <a:r>
              <a:rPr lang="he-IL" dirty="0" err="1" smtClean="0"/>
              <a:t>דשאר</a:t>
            </a:r>
            <a:r>
              <a:rPr lang="he-IL" dirty="0" smtClean="0"/>
              <a:t> לגנאי.</a:t>
            </a:r>
          </a:p>
          <a:p>
            <a:pPr algn="just">
              <a:buNone/>
            </a:pPr>
            <a:endParaRPr lang="he-IL" b="1" dirty="0"/>
          </a:p>
          <a:p>
            <a:pPr marL="4763" indent="-4763" algn="just">
              <a:buNone/>
            </a:pPr>
            <a:r>
              <a:rPr lang="he-IL" b="1" dirty="0" smtClean="0"/>
              <a:t>ישבחנו</a:t>
            </a:r>
            <a:r>
              <a:rPr lang="he-IL" dirty="0" smtClean="0"/>
              <a:t> בעיניו או יגננו בעיניו. ובית שמאי סברי אף על גב </a:t>
            </a:r>
            <a:r>
              <a:rPr lang="he-IL" dirty="0" err="1" smtClean="0"/>
              <a:t>דישבחנו</a:t>
            </a:r>
            <a:r>
              <a:rPr lang="he-IL" dirty="0" smtClean="0"/>
              <a:t> בעיניו, </a:t>
            </a:r>
            <a:r>
              <a:rPr lang="he-IL" dirty="0" smtClean="0"/>
              <a:t>אין </a:t>
            </a:r>
            <a:r>
              <a:rPr lang="he-IL" dirty="0" smtClean="0"/>
              <a:t>להם לחכמים לתקן להזקיק לומר שקר </a:t>
            </a:r>
            <a:r>
              <a:rPr lang="he-IL" dirty="0" err="1" smtClean="0"/>
              <a:t>דהתורה</a:t>
            </a:r>
            <a:r>
              <a:rPr lang="he-IL" dirty="0" smtClean="0"/>
              <a:t> אמרה "מדבר שקר תרחק".</a:t>
            </a:r>
          </a:p>
          <a:p>
            <a:pPr algn="just">
              <a:buNone/>
            </a:pPr>
            <a:endParaRPr lang="he-IL" b="1" dirty="0" smtClean="0"/>
          </a:p>
          <a:p>
            <a:pPr algn="just">
              <a:buNone/>
            </a:pPr>
            <a:endParaRPr lang="he-IL" dirty="0" smtClean="0"/>
          </a:p>
        </p:txBody>
      </p:sp>
      <p:grpSp>
        <p:nvGrpSpPr>
          <p:cNvPr id="7" name="קבוצה 6"/>
          <p:cNvGrpSpPr/>
          <p:nvPr/>
        </p:nvGrpSpPr>
        <p:grpSpPr>
          <a:xfrm>
            <a:off x="2483768" y="5222598"/>
            <a:ext cx="3168352" cy="1635401"/>
            <a:chOff x="260650" y="4149080"/>
            <a:chExt cx="2943198" cy="1296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60650" y="4149080"/>
              <a:ext cx="2846671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מלבן 5"/>
            <p:cNvSpPr/>
            <p:nvPr/>
          </p:nvSpPr>
          <p:spPr>
            <a:xfrm>
              <a:off x="1907704" y="4869160"/>
              <a:ext cx="129614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מבנה הסוגיה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452922"/>
              </p:ext>
            </p:extLst>
          </p:nvPr>
        </p:nvGraphicFramePr>
        <p:xfrm>
          <a:off x="179512" y="1412776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תמונה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107606-2EA5-4306-AE35-139481EB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59A6A-3742-4610-9CE8-118EA2182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C08CF0-EE31-4D96-A987-CEC9AA4C8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1FA860-8848-4E2B-A5AE-CE7130E6C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689C8F-CDC8-4FF9-9D7B-69B1658B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D24F16-42BD-4237-A266-BC98F6387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60DFDB-9E96-468B-A46B-B9EE38DB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3C5F2F-6167-41B1-98C0-45EA29278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C7C8D1-600F-4DE4-AE5B-4D9CB99BE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674A6-CB44-4093-979A-A09B1B092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2BAE0A-2B53-448D-88BD-11D52EBF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1C8A1-EB7E-4E21-ABEF-7084336DC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577AD-8041-4D10-A185-72BE8B651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2CDF86-7857-493A-8472-F66767996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5F04D-3932-41EC-8620-9C0FC3A5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F8357C-2E91-4227-898A-ED5C0A218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D80654-E792-4AF0-838F-D1D9BC265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A624C9-3663-4399-AA65-5A6D19003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269E17-ADC2-423B-94E8-6973AF773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BA8EAA-0109-4A75-AC92-3F2DC72EB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שאלות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e-IL" sz="2800" dirty="0" smtClean="0"/>
              <a:t>בית שמאי ובית הלל חלקו מהו סוג הטקסט הראוי להשמיע בפני כלה שלא נראית 'מי יודע מה'. </a:t>
            </a:r>
            <a:endParaRPr lang="he-IL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he-IL" sz="2800" dirty="0" smtClean="0"/>
              <a:t>נסחו </a:t>
            </a:r>
            <a:r>
              <a:rPr lang="he-IL" sz="2800" dirty="0" smtClean="0"/>
              <a:t>בלשונכם שורה קצרה המתאימה לתפיסת בית שמאי ושורה המתאימה לתפיסת בית הלל. תוכלו להיעזר בפירוש רש"י ותוספות.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e-IL" sz="2800" dirty="0" smtClean="0"/>
              <a:t>מה עומד בבסיס המחלוקת בין בית שמאי לבית הלל? האם בעיני בית הלל מותר במקרים </a:t>
            </a:r>
            <a:r>
              <a:rPr lang="he-IL" sz="2800" dirty="0" err="1" smtClean="0"/>
              <a:t>מסויימים</a:t>
            </a:r>
            <a:r>
              <a:rPr lang="he-IL" sz="2800" dirty="0" smtClean="0"/>
              <a:t> לשקר?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e-IL" sz="2800" dirty="0" smtClean="0"/>
              <a:t>מהי כוונת הביטוי 'לעולם תהא דעתו של אדם מעורבת עם הבריות'?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e-IL" sz="2800" dirty="0" smtClean="0"/>
              <a:t>האם ניתן להבין לאור מבנה הסוגיה באיזה צד תומך עורך הסוגיה? כיצד?</a:t>
            </a:r>
          </a:p>
          <a:p>
            <a:pPr algn="just"/>
            <a:endParaRPr lang="he-IL" sz="2800" dirty="0" smtClean="0"/>
          </a:p>
          <a:p>
            <a:pPr algn="just"/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2" y="0"/>
            <a:ext cx="9144000" cy="54868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906765" cy="54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3990</TotalTime>
  <Words>317</Words>
  <Application>Microsoft Office PowerPoint</Application>
  <PresentationFormat>‫הצגה על המסך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בהירות</vt:lpstr>
      <vt:lpstr>כיצד מרקדין לפני הכלה</vt:lpstr>
      <vt:lpstr>חלקי הסוגיה</vt:lpstr>
      <vt:lpstr>1. הצגת המחלוקת</vt:lpstr>
      <vt:lpstr>2. דיון בין בית שמאי ובית הלל</vt:lpstr>
      <vt:lpstr>3. מסקנה לאור דברי בית הלל</vt:lpstr>
      <vt:lpstr>פרשנות – רש"י</vt:lpstr>
      <vt:lpstr>פרשנות – תוספות</vt:lpstr>
      <vt:lpstr>מבנה הסוגיה</vt:lpstr>
      <vt:lpstr>שאלות</vt:lpstr>
    </vt:vector>
  </TitlesOfParts>
  <Company>cet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כיצד מרקדין לפני הכלה</dc:title>
  <dc:creator>daniels</dc:creator>
  <cp:lastModifiedBy>Yachin Epstein</cp:lastModifiedBy>
  <cp:revision>11</cp:revision>
  <dcterms:created xsi:type="dcterms:W3CDTF">2012-08-02T11:33:18Z</dcterms:created>
  <dcterms:modified xsi:type="dcterms:W3CDTF">2012-12-04T12:29:52Z</dcterms:modified>
</cp:coreProperties>
</file>