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460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185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20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362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420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958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514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476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38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64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154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D373-B083-4911-85D9-9397A66D00A8}" type="datetimeFigureOut">
              <a:rPr lang="he-IL" smtClean="0"/>
              <a:t>ח'/תמוז/תשע"ט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FFF9-0AAC-457E-B7E0-11B983E7D6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98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671" y="465993"/>
            <a:ext cx="10715237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/>
              <a:t>סיפור חסידי – 'פורים שמח'</a:t>
            </a:r>
          </a:p>
          <a:p>
            <a:pPr algn="ctr"/>
            <a:endParaRPr lang="en-US" sz="2400" b="1" dirty="0"/>
          </a:p>
          <a:p>
            <a:pPr>
              <a:lnSpc>
                <a:spcPct val="150000"/>
              </a:lnSpc>
            </a:pPr>
            <a:r>
              <a:rPr lang="he-IL" sz="2400" b="1" dirty="0"/>
              <a:t>&lt;א. הרב והתלמיד&gt;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פנחס, עני מרוד ובעל חובות גדולים, בא בפורים אל רבו, ר' ישראל </a:t>
            </a:r>
            <a:r>
              <a:rPr lang="he-IL" sz="2400" dirty="0" err="1"/>
              <a:t>מקוז'ניץ</a:t>
            </a:r>
            <a:r>
              <a:rPr lang="he-IL" sz="2400" dirty="0"/>
              <a:t>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מצב רוחו היה ירוּד, וכשפנה אל הרב אמר לו בלחש, "פורים שמח."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השיב לו ר' ישראל, "ר' פנחס, בכל העיר כולה אין לי חבר טוב ממך. כיצד זה אתה בא לברכני ב'פורים שמח' ואינך מביא לי משלוח מנות?"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לפנחס אשר סבל, כאמור, מחסרון כיס, לא היה כסף אפילו בשביל אוכל למשפחתו, ובוודאי לא בשביל משלוח מנות לרבו.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"רבי," השיב פנחס, "אני אוהב אותך יותר מכול והייתי רוצה להביא לך משלוח מנות, אבל איך אוּכל? הרי אין לי כסף</a:t>
            </a:r>
            <a:r>
              <a:rPr lang="he-IL" sz="2400" dirty="0" smtClean="0"/>
              <a:t>..."</a:t>
            </a:r>
          </a:p>
        </p:txBody>
      </p:sp>
      <p:pic>
        <p:nvPicPr>
          <p:cNvPr id="9" name="תמונה 8" descr="Matach_logo_Heb_15cm_300dpi_blue_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253" y="168812"/>
            <a:ext cx="1176655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תמונה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44" y="168812"/>
            <a:ext cx="1000125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671" y="1011116"/>
            <a:ext cx="10715237" cy="39106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dirty="0" smtClean="0"/>
              <a:t>&lt;</a:t>
            </a:r>
            <a:r>
              <a:rPr lang="he-IL" sz="2400" b="1" dirty="0"/>
              <a:t>ב. עצתו של הרב&gt;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ענה לו ר' ישראל, "הדבר הראשון שאתה צריך לעשות הוא ללמוד איך לומר 'פורים שמח'. אתה צריך לומר בקול רם וחזק: 'פורים שמח'!"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פנחס אמר בקול חלוש, "פורים שמח..."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"לא, לא כך! נסה שוב, ככה: 'פורים שמח'!" אמר הרב בקול רם מאוד.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"פורים שמח," אמר פנחס כאדם האומר ברגיל "בוקר טוב," והמשיך לומר את הדברים בקול רם יותר ויותר, עד שלבסוף אמר בקול רועם כארי: "פו--</a:t>
            </a:r>
            <a:r>
              <a:rPr lang="he-IL" sz="2400" dirty="0" err="1"/>
              <a:t>רים</a:t>
            </a:r>
            <a:r>
              <a:rPr lang="he-IL" sz="2400" dirty="0"/>
              <a:t> ש--מ--ח</a:t>
            </a:r>
            <a:r>
              <a:rPr lang="he-IL" sz="2400" dirty="0" smtClean="0"/>
              <a:t>!"</a:t>
            </a:r>
            <a:endParaRPr lang="en-US" sz="2400" dirty="0"/>
          </a:p>
        </p:txBody>
      </p:sp>
      <p:pic>
        <p:nvPicPr>
          <p:cNvPr id="3" name="תמונה 2" descr="Matach_logo_Heb_15cm_300dpi_blue_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253" y="168812"/>
            <a:ext cx="1176655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44" y="168812"/>
            <a:ext cx="1000125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6658" y="731323"/>
            <a:ext cx="10679379" cy="61266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dirty="0" smtClean="0"/>
              <a:t>&lt;</a:t>
            </a:r>
            <a:r>
              <a:rPr lang="he-IL" sz="2400" b="1" dirty="0"/>
              <a:t>ג. משלוח מנות לרבי&gt;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הרב היה מרוצה. הוא פנה לפנחס וביקש, "עכשיו הייתי רוצה שתביא לי מתנה לפורים. הבא לי משלוח מנות."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פנחס יצא לרחוב והחל קורא בקול: "פורים שמח!", "פורים שמח!". אחר כך נכנס לחנות המכולת והמשיך לקרוא בקול: "פורים שמח, פורים שמח!".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לבסוף פנה אל בעל החנות ואמר לו: "שמע, אני יודע. אני חייב לך כסף כבר עשר שנים. אבל הפעם אני מבקש שתיתן לי בקבוק יין משובח ביותר ופירות, כי אני רוצה להביא לרב מתנה נאה לחג הפורים."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משהו בדיבורו של האיש גרם לבעל המכולת להגיש לו מיד בקבוק יין משובח ופירות.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פנחס הביא את המתנות </a:t>
            </a:r>
            <a:r>
              <a:rPr lang="he-IL" sz="2400" dirty="0" err="1"/>
              <a:t>לר</a:t>
            </a:r>
            <a:r>
              <a:rPr lang="he-IL" sz="2400" dirty="0"/>
              <a:t>' ישראל וזה אמר בהתפעלות, "זהו משלוח המנות היפה ביותר שקיבלתי אי פעם לכבוד חג הפורים</a:t>
            </a:r>
            <a:r>
              <a:rPr lang="he-IL" sz="2400" dirty="0" smtClean="0"/>
              <a:t>!"</a:t>
            </a:r>
            <a:endParaRPr lang="en-US" sz="2400" dirty="0"/>
          </a:p>
        </p:txBody>
      </p:sp>
      <p:pic>
        <p:nvPicPr>
          <p:cNvPr id="3" name="תמונה 2" descr="Matach_logo_Heb_15cm_300dpi_blue_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253" y="168812"/>
            <a:ext cx="1176655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44" y="168812"/>
            <a:ext cx="1000125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937" y="1134209"/>
            <a:ext cx="10957284" cy="4455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dirty="0" smtClean="0"/>
              <a:t>&lt;</a:t>
            </a:r>
            <a:r>
              <a:rPr lang="he-IL" sz="2400" b="1" dirty="0"/>
              <a:t>ד. מצרכים לבית&gt;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בדרכו הביתה חשב פנחס: הבאתי לרב מתנות יפות כל כך ואילו אשתי וילדיי מחכים לי בבית ואין להם מה לאכול... יהיה זה נאה אם אביא גם להם משהו...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הוא חזר למכולת, נכנס וקרא שוב בקול: "פורים שמח, פורים שמח!" ואז הוסיף ואמר לבעל החנות, "אני צריך מתנות גם עבוּר משפחתי. איני יכול לחזור הביתה בידיים ריקות בערב החג."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פניו קרנו עד כדי כך שבעל חנות המכולת נלכד במראהו ושכח לו הכול, את החוב מהעבר ואת מחיר הקנייה עבור הרב, והעניק לו פירות ויין וכל מיני מעדנים ודברי מתיקה</a:t>
            </a:r>
            <a:r>
              <a:rPr lang="he-IL" sz="2400" dirty="0" smtClean="0"/>
              <a:t>.</a:t>
            </a:r>
          </a:p>
        </p:txBody>
      </p:sp>
      <p:pic>
        <p:nvPicPr>
          <p:cNvPr id="3" name="תמונה 2" descr="Matach_logo_Heb_15cm_300dpi_blue_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253" y="168812"/>
            <a:ext cx="1176655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44" y="168812"/>
            <a:ext cx="1000125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638" y="896816"/>
            <a:ext cx="1095728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b="1" dirty="0" smtClean="0"/>
              <a:t>&lt;</a:t>
            </a:r>
            <a:r>
              <a:rPr lang="he-IL" sz="2400" b="1" dirty="0"/>
              <a:t>ה. פורים בבית&gt;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פנחס עשה דרכו הביתה וחשב לעצמו: עוד מעט אגיע הביתה והכול יהיה כרגיל - אשתי תתחיל לצעוק והילדים לא ישמעו בקולי...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בית עלוב היה לו, לפנחס. אבל הפעם הוא נכנס לביתו, </a:t>
            </a:r>
            <a:endParaRPr lang="he-IL" sz="2400" dirty="0" smtClean="0"/>
          </a:p>
          <a:p>
            <a:pPr>
              <a:lnSpc>
                <a:spcPct val="150000"/>
              </a:lnSpc>
            </a:pPr>
            <a:r>
              <a:rPr lang="he-IL" sz="2400" dirty="0" smtClean="0"/>
              <a:t>חש </a:t>
            </a:r>
            <a:r>
              <a:rPr lang="he-IL" sz="2400" dirty="0"/>
              <a:t>כארי ורעם בקול גדול: "פו-</a:t>
            </a:r>
            <a:r>
              <a:rPr lang="he-IL" sz="2400" dirty="0" err="1"/>
              <a:t>רים</a:t>
            </a:r>
            <a:r>
              <a:rPr lang="he-IL" sz="2400" dirty="0"/>
              <a:t> ש-מ-ח!"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אשתו הביטה בו. הוא נראָה שונה מאוד מהרגיל. ופנחס קרא שוב בקול גדול: "פורים היום! אנחנו צריכים לחגוג!"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הוא חש אל השולחן וערך סעודה מפוארת לאשתו ולילדיו, ובמהלך הסעודה סיפר להם את סיפור הפורים.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מאותו יום ואילך השתנו חייהם של פנחס ובני ביתו ללא הכר.</a:t>
            </a:r>
            <a:endParaRPr lang="en-US" sz="2400" dirty="0"/>
          </a:p>
        </p:txBody>
      </p:sp>
      <p:pic>
        <p:nvPicPr>
          <p:cNvPr id="3" name="תמונה 2" descr="Matach_logo_Heb_15cm_300dpi_blue_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253" y="168812"/>
            <a:ext cx="1176655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44" y="168812"/>
            <a:ext cx="1000125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Yachin Epstein</dc:creator>
  <cp:lastModifiedBy>Anat Besser</cp:lastModifiedBy>
  <cp:revision>3</cp:revision>
  <dcterms:created xsi:type="dcterms:W3CDTF">2016-02-29T06:30:22Z</dcterms:created>
  <dcterms:modified xsi:type="dcterms:W3CDTF">2019-07-11T11:48:40Z</dcterms:modified>
</cp:coreProperties>
</file>