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68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59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451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46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1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89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420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010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449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974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14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534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CB3A-6674-4FB1-A758-46BCB7E7630D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32F0-0A99-49A3-B2A3-B795FB50F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7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29600" cy="761256"/>
          </a:xfrm>
        </p:spPr>
        <p:txBody>
          <a:bodyPr/>
          <a:lstStyle/>
          <a:p>
            <a:r>
              <a:rPr lang="he-IL" dirty="0">
                <a:effectLst/>
              </a:rPr>
              <a:t>מה משותף לתמונות הבאות?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59" y="1268760"/>
            <a:ext cx="7853823" cy="5589240"/>
          </a:xfrm>
        </p:spPr>
        <p:txBody>
          <a:bodyPr>
            <a:normAutofit fontScale="40000" lnSpcReduction="20000"/>
          </a:bodyPr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algn="r"/>
            <a:r>
              <a:rPr lang="he-IL" sz="1400" dirty="0" smtClean="0"/>
              <a:t>   </a:t>
            </a:r>
          </a:p>
          <a:p>
            <a:pPr algn="r"/>
            <a:endParaRPr lang="he-IL" sz="1400" dirty="0"/>
          </a:p>
          <a:p>
            <a:pPr algn="r"/>
            <a:r>
              <a:rPr lang="he-IL" sz="1400" dirty="0" smtClean="0"/>
              <a:t>            </a:t>
            </a:r>
          </a:p>
          <a:p>
            <a:pPr algn="r"/>
            <a:endParaRPr lang="he-IL" sz="1400" dirty="0"/>
          </a:p>
          <a:p>
            <a:pPr algn="r"/>
            <a:endParaRPr lang="he-IL" sz="1400" dirty="0" smtClean="0"/>
          </a:p>
          <a:p>
            <a:pPr algn="r"/>
            <a:endParaRPr lang="he-IL" sz="1400" dirty="0"/>
          </a:p>
          <a:p>
            <a:pPr algn="r"/>
            <a:endParaRPr lang="he-IL" sz="1400" dirty="0" smtClean="0"/>
          </a:p>
          <a:p>
            <a:pPr algn="r"/>
            <a:endParaRPr lang="he-IL" sz="1400" dirty="0"/>
          </a:p>
          <a:p>
            <a:pPr algn="r"/>
            <a:r>
              <a:rPr lang="he-IL" sz="1400" dirty="0" smtClean="0"/>
              <a:t>                  </a:t>
            </a:r>
            <a:r>
              <a:rPr lang="he-IL" sz="1600" dirty="0" smtClean="0"/>
              <a:t>מתוך </a:t>
            </a:r>
            <a:r>
              <a:rPr lang="he-IL" sz="1600" dirty="0" err="1" smtClean="0"/>
              <a:t>פיקיווקי</a:t>
            </a:r>
            <a:r>
              <a:rPr lang="he-IL" sz="1600" dirty="0" smtClean="0"/>
              <a:t> – צלם </a:t>
            </a:r>
            <a:r>
              <a:rPr lang="he-IL" sz="1600" dirty="0" err="1" smtClean="0"/>
              <a:t>מאטעלע</a:t>
            </a:r>
            <a:r>
              <a:rPr lang="he-IL" sz="1600" dirty="0" smtClean="0"/>
              <a:t> לקסמן</a:t>
            </a:r>
          </a:p>
          <a:p>
            <a:pPr algn="r"/>
            <a:endParaRPr lang="he-IL" sz="1400" dirty="0" smtClean="0"/>
          </a:p>
          <a:p>
            <a:pPr algn="r"/>
            <a:endParaRPr lang="he-IL" sz="1400" dirty="0" smtClean="0"/>
          </a:p>
          <a:p>
            <a:pPr algn="r"/>
            <a:endParaRPr lang="he-IL" sz="1400" dirty="0"/>
          </a:p>
          <a:p>
            <a:pPr algn="r"/>
            <a:endParaRPr lang="he-IL" sz="1400" dirty="0" smtClean="0"/>
          </a:p>
          <a:p>
            <a:pPr algn="r"/>
            <a:endParaRPr lang="he-IL" sz="1400" dirty="0"/>
          </a:p>
          <a:p>
            <a:pPr algn="r"/>
            <a:endParaRPr lang="he-IL" sz="1400" dirty="0" smtClean="0"/>
          </a:p>
          <a:p>
            <a:pPr algn="r"/>
            <a:endParaRPr lang="he-IL" sz="1400" dirty="0"/>
          </a:p>
          <a:p>
            <a:pPr algn="r"/>
            <a:endParaRPr lang="he-IL" sz="1400" dirty="0" smtClean="0"/>
          </a:p>
          <a:p>
            <a:pPr algn="r"/>
            <a:endParaRPr lang="he-IL" sz="1400" dirty="0"/>
          </a:p>
          <a:p>
            <a:pPr algn="r"/>
            <a:endParaRPr lang="en-US" sz="1400" dirty="0" smtClean="0"/>
          </a:p>
          <a:p>
            <a:pPr algn="r"/>
            <a:endParaRPr lang="en-US" sz="1400" dirty="0"/>
          </a:p>
          <a:p>
            <a:pPr algn="r"/>
            <a:endParaRPr lang="en-US" sz="1400" dirty="0" smtClean="0"/>
          </a:p>
          <a:p>
            <a:pPr algn="r"/>
            <a:endParaRPr lang="en-US" sz="1400" dirty="0"/>
          </a:p>
          <a:p>
            <a:pPr algn="r"/>
            <a:endParaRPr lang="en-US" sz="1400" dirty="0" smtClean="0"/>
          </a:p>
          <a:p>
            <a:pPr algn="r"/>
            <a:endParaRPr lang="en-US" sz="1400" dirty="0" smtClean="0"/>
          </a:p>
          <a:p>
            <a:pPr algn="r"/>
            <a:endParaRPr lang="he-IL" sz="1600" dirty="0" smtClean="0"/>
          </a:p>
          <a:p>
            <a:pPr algn="r"/>
            <a:r>
              <a:rPr lang="en-US" sz="1600" dirty="0" smtClean="0"/>
              <a:t>DmitriMaruta/shutterstock.com</a:t>
            </a:r>
            <a:r>
              <a:rPr lang="en-US" sz="1400" dirty="0" smtClean="0"/>
              <a:t>            </a:t>
            </a:r>
            <a:r>
              <a:rPr lang="he-IL" sz="1400" dirty="0" smtClean="0"/>
              <a:t>                                                                                      </a:t>
            </a:r>
            <a:r>
              <a:rPr lang="en-US" sz="1100" dirty="0"/>
              <a:t>Vereshchagin Dmitry/shutterstock.com</a:t>
            </a:r>
            <a:endParaRPr lang="he-IL" sz="1400" dirty="0" smtClean="0"/>
          </a:p>
          <a:p>
            <a:pPr algn="r"/>
            <a:endParaRPr lang="he-IL" sz="1400" dirty="0" smtClean="0"/>
          </a:p>
          <a:p>
            <a:pPr algn="r"/>
            <a:endParaRPr lang="he-IL" sz="1400" dirty="0" smtClean="0"/>
          </a:p>
          <a:p>
            <a:pPr algn="r"/>
            <a:endParaRPr lang="he-IL" sz="1400" dirty="0" smtClean="0"/>
          </a:p>
        </p:txBody>
      </p:sp>
      <p:pic>
        <p:nvPicPr>
          <p:cNvPr id="4" name="תמונה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660" y="1340768"/>
            <a:ext cx="2611869" cy="2520280"/>
          </a:xfrm>
          <a:prstGeom prst="rect">
            <a:avLst/>
          </a:prstGeom>
        </p:spPr>
      </p:pic>
      <p:pic>
        <p:nvPicPr>
          <p:cNvPr id="5" name="תמונה 4" descr="C:\Users\yachine\AppData\Local\Microsoft\Windows\Temporary Internet Files\Content.Word\2012-12-11 18.53.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3456384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תמונה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660" y="4291458"/>
            <a:ext cx="2646437" cy="2271221"/>
          </a:xfrm>
          <a:prstGeom prst="rect">
            <a:avLst/>
          </a:prstGeom>
        </p:spPr>
      </p:pic>
      <p:pic>
        <p:nvPicPr>
          <p:cNvPr id="7" name="תמונה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02113"/>
            <a:ext cx="2827020" cy="2449909"/>
          </a:xfrm>
          <a:prstGeom prst="rect">
            <a:avLst/>
          </a:prstGeom>
        </p:spPr>
      </p:pic>
      <p:pic>
        <p:nvPicPr>
          <p:cNvPr id="8" name="תמונה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9" name="תמונה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257800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תמונה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4680520" cy="4248472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2276237" y="6453336"/>
            <a:ext cx="3799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Andrey</a:t>
            </a:r>
            <a:r>
              <a:rPr lang="en-US" dirty="0"/>
              <a:t> Arkusha/shutterstock.com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6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60" y="3101441"/>
            <a:ext cx="2697480" cy="1799705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e-IL" dirty="0">
                <a:effectLst/>
              </a:rPr>
              <a:t>מה משותף לתמונות הבאות?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</p:txBody>
      </p:sp>
      <p:pic>
        <p:nvPicPr>
          <p:cNvPr id="4" name="תמונה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13964"/>
            <a:ext cx="3329801" cy="3219291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13964"/>
            <a:ext cx="3384376" cy="3219292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7" name="תמונה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5482145" y="5746710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d13/shutterstock.com</a:t>
            </a:r>
            <a:endParaRPr lang="he-IL" sz="1600" dirty="0"/>
          </a:p>
        </p:txBody>
      </p:sp>
      <p:sp>
        <p:nvSpPr>
          <p:cNvPr id="9" name="מלבן 8"/>
          <p:cNvSpPr/>
          <p:nvPr/>
        </p:nvSpPr>
        <p:spPr>
          <a:xfrm>
            <a:off x="1369457" y="5761949"/>
            <a:ext cx="26052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ZouZou/shutterstock.com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7282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effectLst/>
              </a:rPr>
              <a:t>מה </a:t>
            </a:r>
            <a:r>
              <a:rPr lang="he-IL" dirty="0" smtClean="0">
                <a:effectLst/>
              </a:rPr>
              <a:t>רואים בתמונה?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72816"/>
            <a:ext cx="4536503" cy="4392488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3440182" y="6197014"/>
            <a:ext cx="219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d13/shutterstock.com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53743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מה </a:t>
            </a:r>
            <a:r>
              <a:rPr lang="he-IL" dirty="0"/>
              <a:t>רואים בתמונה?</a:t>
            </a: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0768"/>
            <a:ext cx="4320479" cy="3888432"/>
          </a:xfrm>
          <a:prstGeom prst="rect">
            <a:avLst/>
          </a:prstGeom>
        </p:spPr>
      </p:pic>
      <p:pic>
        <p:nvPicPr>
          <p:cNvPr id="7" name="תמונה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8" name="תמונה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580427" y="5301208"/>
            <a:ext cx="26052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ZouZou/shutterstock.com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11302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588223"/>
            <a:ext cx="8229600" cy="1143000"/>
          </a:xfrm>
        </p:spPr>
        <p:txBody>
          <a:bodyPr/>
          <a:lstStyle/>
          <a:p>
            <a:r>
              <a:rPr lang="he-IL" dirty="0" smtClean="0"/>
              <a:t>מה רואים בתמונה?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00808"/>
            <a:ext cx="3816424" cy="4392488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243752" y="6165304"/>
            <a:ext cx="3020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600" dirty="0"/>
              <a:t>מתוך </a:t>
            </a:r>
            <a:r>
              <a:rPr lang="he-IL" sz="1600" dirty="0" err="1"/>
              <a:t>פיקיווקי</a:t>
            </a:r>
            <a:r>
              <a:rPr lang="he-IL" sz="1600" dirty="0"/>
              <a:t> – צלם </a:t>
            </a:r>
            <a:r>
              <a:rPr lang="he-IL" sz="1600" dirty="0" err="1"/>
              <a:t>מאטעלע</a:t>
            </a:r>
            <a:r>
              <a:rPr lang="he-IL" sz="1600" dirty="0"/>
              <a:t> לקסמן</a:t>
            </a:r>
          </a:p>
        </p:txBody>
      </p:sp>
    </p:spTree>
    <p:extLst>
      <p:ext uri="{BB962C8B-B14F-4D97-AF65-F5344CB8AC3E}">
        <p14:creationId xmlns:p14="http://schemas.microsoft.com/office/powerpoint/2010/main" val="274215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588223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pic>
        <p:nvPicPr>
          <p:cNvPr id="4" name="מציין מיקום תוכן 3" descr="C:\Users\yachine\AppData\Local\Microsoft\Windows\Temporary Internet Files\Content.Word\2012-12-11 18.53.1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680520" cy="388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5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588223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22" y="3101441"/>
            <a:ext cx="2290156" cy="1799705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159594" y="6165304"/>
            <a:ext cx="31918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DmitriMaruta/shutterstock.com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969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588223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0808"/>
            <a:ext cx="4536503" cy="4320480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2856419" y="6165304"/>
            <a:ext cx="38138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Vereshchagin Dmitry/shutterstock.com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75076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40" y="833656"/>
            <a:ext cx="8229600" cy="1143000"/>
          </a:xfrm>
        </p:spPr>
        <p:txBody>
          <a:bodyPr/>
          <a:lstStyle/>
          <a:p>
            <a:r>
              <a:rPr lang="he-IL" dirty="0">
                <a:effectLst/>
              </a:rPr>
              <a:t>מה משותף לתמונות הבאות? 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88840"/>
            <a:ext cx="3777600" cy="3312368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76656"/>
            <a:ext cx="3888432" cy="3312368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7" name="תמונה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5447826" y="5302478"/>
            <a:ext cx="2590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york777/shutterstock.com</a:t>
            </a:r>
            <a:endParaRPr lang="he-IL" sz="1600" dirty="0"/>
          </a:p>
        </p:txBody>
      </p:sp>
      <p:sp>
        <p:nvSpPr>
          <p:cNvPr id="8" name="מלבן 7"/>
          <p:cNvSpPr/>
          <p:nvPr/>
        </p:nvSpPr>
        <p:spPr>
          <a:xfrm>
            <a:off x="1301520" y="5302478"/>
            <a:ext cx="2507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Racorn/shutterstock.com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77056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66858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4752528" cy="3816424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647626" y="5877272"/>
            <a:ext cx="2590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york777/shutterstock.com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1997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588223"/>
            <a:ext cx="8229600" cy="1143000"/>
          </a:xfrm>
        </p:spPr>
        <p:txBody>
          <a:bodyPr/>
          <a:lstStyle/>
          <a:p>
            <a:r>
              <a:rPr lang="he-IL" dirty="0"/>
              <a:t>מה רואים בתמונה?</a:t>
            </a: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147" y="3101441"/>
            <a:ext cx="1799705" cy="1799705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461761" y="6309320"/>
            <a:ext cx="2507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Racorn/shutterstock.com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20947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r>
              <a:rPr lang="he-IL" dirty="0">
                <a:effectLst/>
              </a:rPr>
              <a:t>מה משותף לתמונות הבאות? 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60" y="3101441"/>
            <a:ext cx="2697480" cy="1799705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2952328" cy="2984688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7" name="תמונה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1115616" y="5517232"/>
            <a:ext cx="2993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/>
              <a:t>Andrey</a:t>
            </a:r>
            <a:r>
              <a:rPr lang="en-US" sz="1400" dirty="0"/>
              <a:t> Arkusha/shutterstock.com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2601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93</Words>
  <Application>Microsoft Office PowerPoint</Application>
  <PresentationFormat>‫הצגה על המסך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ערכת נושא Office</vt:lpstr>
      <vt:lpstr>מה משותף לתמונות הבאות? </vt:lpstr>
      <vt:lpstr>מה רואים בתמונה?</vt:lpstr>
      <vt:lpstr>מה רואים בתמונה?</vt:lpstr>
      <vt:lpstr>מה רואים בתמונה?</vt:lpstr>
      <vt:lpstr>מה רואים בתמונה?</vt:lpstr>
      <vt:lpstr>מה משותף לתמונות הבאות? </vt:lpstr>
      <vt:lpstr>מה רואים בתמונה?</vt:lpstr>
      <vt:lpstr>מה רואים בתמונה?</vt:lpstr>
      <vt:lpstr>מה משותף לתמונות הבאות? </vt:lpstr>
      <vt:lpstr>מה רואים בתמונה?</vt:lpstr>
      <vt:lpstr>מה רואים בתמונה?</vt:lpstr>
      <vt:lpstr>מה משותף לתמונות הבאות? </vt:lpstr>
      <vt:lpstr>מה רואים בתמונה? </vt:lpstr>
      <vt:lpstr>מה רואים בתמונה?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Efrat Amit Leibowitz</dc:creator>
  <cp:lastModifiedBy>Anat Besser</cp:lastModifiedBy>
  <cp:revision>8</cp:revision>
  <dcterms:created xsi:type="dcterms:W3CDTF">2013-11-14T09:18:26Z</dcterms:created>
  <dcterms:modified xsi:type="dcterms:W3CDTF">2019-08-21T12:06:20Z</dcterms:modified>
</cp:coreProperties>
</file>