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00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168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6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114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995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3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36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47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646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641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15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0E83-085A-4523-BB0A-780410D9246F}" type="datetimeFigureOut">
              <a:rPr lang="he-IL" smtClean="0"/>
              <a:t>כ"ה/טבת/תשע"ו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D8B97-54FB-460D-BF98-18EDABAF2E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841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872762" y="817574"/>
            <a:ext cx="82999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כִּי תָצוּר אֶל עִיר יָמִים רַבִּים </a:t>
            </a:r>
            <a:r>
              <a:rPr lang="he-IL" sz="2800" b="0" i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לְהִלָּחֵם</a:t>
            </a:r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עָלֶיהָ </a:t>
            </a:r>
            <a:r>
              <a:rPr lang="he-IL" sz="2800" b="0" i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לְתָפְשָׂה</a:t>
            </a:r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ּ, </a:t>
            </a:r>
          </a:p>
          <a:p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לֹא תַשְׁחִית אֶת עֵצָהּ </a:t>
            </a:r>
            <a:r>
              <a:rPr lang="he-IL" sz="2800" b="0" i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לִנְדֹּח</a:t>
            </a:r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ַ עָלָיו גַּרְזֶן – </a:t>
            </a:r>
          </a:p>
          <a:p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כִּי מִמֶּנּוּ תֹאכֵל וְאֹתוֹ לֹא </a:t>
            </a:r>
            <a:r>
              <a:rPr lang="he-IL" sz="2800" b="0" i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תִכְרֹת</a:t>
            </a:r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כִּי הָאָדָם עֵץ הַשָּׂדֶה לָבֹא מִפָּנֶיךָ בַּמָּצוֹר, </a:t>
            </a:r>
            <a:r>
              <a:rPr lang="he-IL" sz="2800" dirty="0" smtClean="0"/>
              <a:t/>
            </a:r>
            <a:br>
              <a:rPr lang="he-IL" sz="2800" dirty="0" smtClean="0"/>
            </a:br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רַק עֵץ אֲשֶׁר תֵּדַע כִּי לֹא עֵץ מַאֲכָל הוּא – </a:t>
            </a:r>
          </a:p>
          <a:p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אֹתוֹ תַשְׁחִית וְכָרָתָּ </a:t>
            </a:r>
          </a:p>
          <a:p>
            <a:r>
              <a:rPr lang="he-IL" sz="28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וּבָנִיתָ מָצוֹר עַל הָעִיר אֲשֶׁר הִוא עֹשָׂה עִמְּךָ מִלְחָמָה עַד רִדְתָּהּ:</a:t>
            </a:r>
          </a:p>
          <a:p>
            <a:endParaRPr lang="he-IL" sz="2800" b="0" i="1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he-IL" sz="2400" dirty="0" smtClean="0"/>
              <a:t>ספר </a:t>
            </a:r>
            <a:r>
              <a:rPr lang="he-IL" sz="2400" dirty="0"/>
              <a:t>דברים (פרק כ, פס' </a:t>
            </a:r>
            <a:r>
              <a:rPr lang="he-IL" sz="2400" dirty="0" err="1" smtClean="0"/>
              <a:t>יט</a:t>
            </a:r>
            <a:r>
              <a:rPr lang="he-IL" sz="2400" dirty="0" smtClean="0"/>
              <a:t>-כ)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1984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9623432" y="6550223"/>
            <a:ext cx="20265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art4all/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shutterstock.com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0395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מסך רחב</PresentationFormat>
  <Paragraphs>9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Yachin Epstein</dc:creator>
  <cp:lastModifiedBy>Yachin Epstein</cp:lastModifiedBy>
  <cp:revision>3</cp:revision>
  <dcterms:created xsi:type="dcterms:W3CDTF">2016-01-06T18:44:07Z</dcterms:created>
  <dcterms:modified xsi:type="dcterms:W3CDTF">2016-01-06T18:50:05Z</dcterms:modified>
</cp:coreProperties>
</file>