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6" d="100"/>
          <a:sy n="96" d="100"/>
        </p:scale>
        <p:origin x="33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85AC51-BA0A-4019-B4C5-C23E58EB6F22}" type="datetimeFigureOut">
              <a:rPr lang="he-IL" smtClean="0"/>
              <a:t>כ"א/טבת/תשע"ד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DA3871-E82F-480D-AFD1-98E5FEDB51D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he-IL" dirty="0" smtClean="0"/>
              <a:t>מהי קדושה?</a:t>
            </a:r>
            <a:endParaRPr lang="he-IL" dirty="0"/>
          </a:p>
        </p:txBody>
      </p:sp>
      <p:pic>
        <p:nvPicPr>
          <p:cNvPr id="4" name="תמונה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5" name="תמונה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he-IL" sz="4000" dirty="0" smtClean="0"/>
              <a:t>מה קדוש בתמונה שלפניכם?</a:t>
            </a:r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40631"/>
            <a:ext cx="4536504" cy="3629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תמונה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sz="4000" dirty="0" smtClean="0"/>
              <a:t>מה קדוש בתמונה שלפניכם?</a:t>
            </a:r>
          </a:p>
          <a:p>
            <a:pPr marL="45720" indent="0">
              <a:buNone/>
            </a:pPr>
            <a:endParaRPr lang="he-I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48" y="1628800"/>
            <a:ext cx="5220556" cy="348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תמונה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he-IL" sz="4000" dirty="0"/>
              <a:t>מה קדוש </a:t>
            </a:r>
            <a:r>
              <a:rPr lang="he-IL" sz="4000" dirty="0" smtClean="0"/>
              <a:t>בתמונה </a:t>
            </a:r>
            <a:r>
              <a:rPr lang="he-IL" sz="4000" dirty="0"/>
              <a:t>שלפניכם</a:t>
            </a:r>
            <a:r>
              <a:rPr lang="he-IL" sz="4000" dirty="0" smtClean="0"/>
              <a:t>?</a:t>
            </a:r>
          </a:p>
          <a:p>
            <a:pPr marL="45720" indent="0" algn="ctr">
              <a:buNone/>
            </a:pPr>
            <a:endParaRPr lang="he-IL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716" y="1491334"/>
            <a:ext cx="4791801" cy="35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תמונה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712968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he-IL" sz="4000" dirty="0" smtClean="0"/>
              <a:t>לפניכם צילום של נתיבי איילון ביום כיפור.</a:t>
            </a:r>
          </a:p>
          <a:p>
            <a:pPr marL="45720" indent="0" algn="ctr">
              <a:buNone/>
            </a:pPr>
            <a:r>
              <a:rPr lang="he-IL" sz="4000" dirty="0" smtClean="0"/>
              <a:t>מה </a:t>
            </a:r>
            <a:r>
              <a:rPr lang="he-IL" sz="4000" dirty="0"/>
              <a:t>קדוש בתמונה שלפניכם?</a:t>
            </a:r>
          </a:p>
          <a:p>
            <a:pPr marL="45720" indent="0">
              <a:buNone/>
            </a:pPr>
            <a:endParaRPr lang="he-I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757" y="2348880"/>
            <a:ext cx="5328592" cy="399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תמונה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6" name="תמונה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6840760" cy="43536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e-IL" sz="4000" dirty="0" smtClean="0"/>
              <a:t>חשבו על דוגמאות משלכם ל:</a:t>
            </a:r>
          </a:p>
          <a:p>
            <a:pPr marL="45720" indent="0">
              <a:buNone/>
            </a:pPr>
            <a:endParaRPr lang="he-IL" sz="4000" dirty="0" smtClean="0"/>
          </a:p>
          <a:p>
            <a:pPr marL="45720" indent="0">
              <a:buNone/>
            </a:pPr>
            <a:r>
              <a:rPr lang="he-IL" sz="4000" dirty="0" smtClean="0"/>
              <a:t>מקום קדוש</a:t>
            </a:r>
          </a:p>
          <a:p>
            <a:pPr marL="45720" indent="0">
              <a:buNone/>
            </a:pPr>
            <a:r>
              <a:rPr lang="he-IL" sz="4000" dirty="0" smtClean="0"/>
              <a:t>פעולת קידוש</a:t>
            </a:r>
          </a:p>
          <a:p>
            <a:pPr marL="45720" indent="0">
              <a:buNone/>
            </a:pPr>
            <a:r>
              <a:rPr lang="he-IL" sz="4000" dirty="0" smtClean="0"/>
              <a:t>חפץ קדוש</a:t>
            </a:r>
          </a:p>
          <a:p>
            <a:pPr marL="45720" indent="0">
              <a:buNone/>
            </a:pPr>
            <a:r>
              <a:rPr lang="he-IL" sz="4000" dirty="0" smtClean="0"/>
              <a:t>זמן קדוש</a:t>
            </a:r>
          </a:p>
          <a:p>
            <a:pPr marL="45720" indent="0">
              <a:buNone/>
            </a:pPr>
            <a:endParaRPr lang="he-IL" sz="4000" dirty="0"/>
          </a:p>
        </p:txBody>
      </p:sp>
      <p:pic>
        <p:nvPicPr>
          <p:cNvPr id="4" name="תמונה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58" y="26248"/>
            <a:ext cx="1314450" cy="561975"/>
          </a:xfrm>
          <a:prstGeom prst="rect">
            <a:avLst/>
          </a:prstGeom>
        </p:spPr>
      </p:pic>
      <p:pic>
        <p:nvPicPr>
          <p:cNvPr id="5" name="תמונה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" y="54823"/>
            <a:ext cx="15621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2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45</Words>
  <Application>Microsoft Office PowerPoint</Application>
  <PresentationFormat>‫הצגה על המסך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Georgia</vt:lpstr>
      <vt:lpstr>Gisha</vt:lpstr>
      <vt:lpstr>Trebuchet MS</vt:lpstr>
      <vt:lpstr>Slipstream</vt:lpstr>
      <vt:lpstr>מהי קדושה?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מהי קדושה?</dc:title>
  <dc:creator>user</dc:creator>
  <cp:lastModifiedBy>Yachin Epstein</cp:lastModifiedBy>
  <cp:revision>4</cp:revision>
  <dcterms:created xsi:type="dcterms:W3CDTF">2013-12-23T21:14:05Z</dcterms:created>
  <dcterms:modified xsi:type="dcterms:W3CDTF">2013-12-24T05:52:21Z</dcterms:modified>
</cp:coreProperties>
</file>