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F7FB24-E853-4D41-9323-A1CF12302E7A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99131B-8F8D-4A12-9312-431434C153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11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F28DA-2A75-1E42-A2E9-801455157D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2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164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873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161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ריק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24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95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411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02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594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30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775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72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80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9798-EEBC-4AA2-AA92-EFCC2B51EFA9}" type="datetimeFigureOut">
              <a:rPr lang="he-IL" smtClean="0"/>
              <a:t>ח'/סיון/תש"פ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96215-841E-4847-9F2F-55A0F4EC36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785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5925D96-64DF-3E4A-A6FA-13BA10D84E2B}"/>
              </a:ext>
            </a:extLst>
          </p:cNvPr>
          <p:cNvSpPr/>
          <p:nvPr/>
        </p:nvSpPr>
        <p:spPr>
          <a:xfrm>
            <a:off x="1" y="6300257"/>
            <a:ext cx="12192000" cy="557742"/>
          </a:xfrm>
          <a:prstGeom prst="rect">
            <a:avLst/>
          </a:prstGeom>
          <a:solidFill>
            <a:srgbClr val="29A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CC23418-C66C-2D4B-AED0-B4E3807672D2}"/>
              </a:ext>
            </a:extLst>
          </p:cNvPr>
          <p:cNvGrpSpPr/>
          <p:nvPr/>
        </p:nvGrpSpPr>
        <p:grpSpPr>
          <a:xfrm>
            <a:off x="250489" y="6458380"/>
            <a:ext cx="1600725" cy="198457"/>
            <a:chOff x="250489" y="6458380"/>
            <a:chExt cx="1600725" cy="19845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E07D93B3-933C-C040-9CA0-5C1318A8F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489" y="6458380"/>
              <a:ext cx="650677" cy="19845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D119667C-A532-8E40-85BF-CD401582B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63342" y="6472630"/>
              <a:ext cx="787872" cy="144122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29F3B0-C5AD-5B42-89F6-D26E35B62812}"/>
              </a:ext>
            </a:extLst>
          </p:cNvPr>
          <p:cNvSpPr txBox="1"/>
          <p:nvPr/>
        </p:nvSpPr>
        <p:spPr>
          <a:xfrm>
            <a:off x="4794423" y="309522"/>
            <a:ext cx="7001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5400" dirty="0" smtClean="0">
                <a:solidFill>
                  <a:schemeClr val="tx1"/>
                </a:solidFill>
                <a:effectLst/>
                <a:latin typeface="Open Sans Hebrew" pitchFamily="2" charset="-79"/>
                <a:cs typeface="Open Sans Hebrew" pitchFamily="2" charset="-79"/>
              </a:rPr>
              <a:t>סיפור רבי ירמיה ורבי אבא</a:t>
            </a:r>
            <a:endParaRPr lang="en-US" sz="5400" dirty="0">
              <a:solidFill>
                <a:schemeClr val="tx1"/>
              </a:solidFill>
              <a:latin typeface="Open Sans Hebrew" pitchFamily="2" charset="-79"/>
              <a:cs typeface="Open Sans Hebrew" pitchFamily="2" charset="-79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84F83D4-34CC-1B4C-BCDB-8FBAE6F67C43}"/>
              </a:ext>
            </a:extLst>
          </p:cNvPr>
          <p:cNvSpPr/>
          <p:nvPr/>
        </p:nvSpPr>
        <p:spPr>
          <a:xfrm flipV="1">
            <a:off x="5074507" y="1169821"/>
            <a:ext cx="6606437" cy="63030"/>
          </a:xfrm>
          <a:prstGeom prst="rect">
            <a:avLst/>
          </a:prstGeom>
          <a:solidFill>
            <a:srgbClr val="29A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2380762" y="2225802"/>
          <a:ext cx="8281035" cy="2915920"/>
        </p:xfrm>
        <a:graphic>
          <a:graphicData uri="http://schemas.openxmlformats.org/drawingml/2006/table">
            <a:tbl>
              <a:tblPr rtl="1" firstRow="1" firstCol="1" bandRow="1"/>
              <a:tblGrid>
                <a:gridCol w="4140200"/>
                <a:gridCol w="414083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מקור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תרגום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ר' ירמיה הוה ליה מילתא לר' אבא בהדיה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רבי ירמיה היה לו דבר לרבי אבא עליו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אזל, איתיב אדשא דר' אבא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הלך, ישב על פתח ביתו של רבי אבא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בהדי דשדיא אמתיה מיא מטא זרזיפי דמיא ארישא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כאשר זרקה שפחתו (של רבי אבא) את המים, הגיעו זרזיפים של מים לראשו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אמר: עשאוני כאשפה. קרא אנפשיה: "מאשפות ירים אביון"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אמר: עשו אותי כמו אשפה. קרא על עצמו את הפסוק: "מאשפות ירים אביון" (תהלים קיג, ז)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שמע ר' אבא ונפיק לאפיה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שמע רבי אבא ויצא לפניו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אמר ליה: השתא צריכנא למיפק אדעתך</a:t>
                      </a:r>
                      <a:r>
                        <a:rPr lang="en-US" sz="120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.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>
                          <a:solidFill>
                            <a:srgbClr val="46464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uttman David"/>
                        </a:rPr>
                        <a:t>דכתיב, (משלי ו, יג) "לך התרפס ורהב רעיך"</a:t>
                      </a:r>
                      <a:r>
                        <a:rPr lang="en-US" sz="1200">
                          <a:solidFill>
                            <a:srgbClr val="46464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Guttman David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אמר לו (רבי אבא לרבי ירמיה): כעת אני צריך להוציאך מדעתך (לפייס אותך) שכתוב "לך התרפס ורהב רעיך" (משלי ו, </a:t>
                      </a:r>
                      <a:r>
                        <a:rPr lang="he-IL" sz="1200" dirty="0" err="1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יג</a:t>
                      </a:r>
                      <a:r>
                        <a:rPr lang="he-IL" sz="1200" dirty="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Guttman David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642953" y="1314871"/>
            <a:ext cx="60379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600" b="0" i="0" u="none" strike="noStrike" cap="none" normalizeH="0" baseline="0" dirty="0" smtClean="0">
                <a:ln>
                  <a:noFill/>
                </a:ln>
                <a:effectLst/>
                <a:latin typeface="Open Sans" panose="020B0606030504020204" pitchFamily="34" charset="0"/>
                <a:ea typeface="Open Sans" panose="020B0606030504020204" pitchFamily="34" charset="0"/>
                <a:cs typeface="Guttman David" charset="-79"/>
              </a:rPr>
              <a:t>בבלי, מסכת יומא, דף פז, עמוד א</a:t>
            </a:r>
            <a:endParaRPr kumimoji="0" lang="en-US" altLang="he-IL" sz="1000" b="0" i="0" u="none" strike="noStrike" cap="none" normalizeH="0" baseline="0" dirty="0" smtClean="0">
              <a:ln>
                <a:noFill/>
              </a:ln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6529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מסך רחב</PresentationFormat>
  <Paragraphs>18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Guttman David</vt:lpstr>
      <vt:lpstr>Open Sans</vt:lpstr>
      <vt:lpstr>Open Sans Hebrew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Anat Besser</dc:creator>
  <cp:lastModifiedBy>Anat Besser</cp:lastModifiedBy>
  <cp:revision>1</cp:revision>
  <dcterms:created xsi:type="dcterms:W3CDTF">2020-05-31T10:39:50Z</dcterms:created>
  <dcterms:modified xsi:type="dcterms:W3CDTF">2020-05-31T10:40:14Z</dcterms:modified>
</cp:coreProperties>
</file>